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Lst>
  <p:sldSz cx="32399288" cy="432006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10" d="100"/>
          <a:sy n="10" d="100"/>
        </p:scale>
        <p:origin x="2184" y="28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6000" b="1" i="0" u="none" strike="noStrike" kern="1200" spc="0" baseline="0">
                <a:solidFill>
                  <a:schemeClr val="tx1">
                    <a:lumMod val="65000"/>
                    <a:lumOff val="35000"/>
                  </a:schemeClr>
                </a:solidFill>
                <a:latin typeface="+mn-lt"/>
                <a:ea typeface="+mn-ea"/>
                <a:cs typeface="+mn-cs"/>
              </a:defRPr>
            </a:pPr>
            <a:r>
              <a:rPr lang="pt-BR" sz="6000" b="1" dirty="0"/>
              <a:t>Exemplo</a:t>
            </a:r>
            <a:r>
              <a:rPr lang="pt-BR" sz="6000" b="1" baseline="0" dirty="0"/>
              <a:t> de</a:t>
            </a:r>
            <a:r>
              <a:rPr lang="pt-BR" sz="6000" b="1" dirty="0"/>
              <a:t> Gráfico</a:t>
            </a:r>
          </a:p>
        </c:rich>
      </c:tx>
      <c:layout>
        <c:manualLayout>
          <c:xMode val="edge"/>
          <c:yMode val="edge"/>
          <c:x val="0.25254514150120955"/>
          <c:y val="1.0927444635714561E-2"/>
        </c:manualLayout>
      </c:layout>
      <c:overlay val="0"/>
      <c:spPr>
        <a:noFill/>
        <a:ln>
          <a:noFill/>
        </a:ln>
        <a:effectLst/>
      </c:spPr>
      <c:txPr>
        <a:bodyPr rot="0" spcFirstLastPara="1" vertOverflow="ellipsis" vert="horz" wrap="square" anchor="ctr" anchorCtr="1"/>
        <a:lstStyle/>
        <a:p>
          <a:pPr>
            <a:defRPr sz="6000" b="1" i="0" u="none" strike="noStrike" kern="1200" spc="0" baseline="0">
              <a:solidFill>
                <a:schemeClr val="tx1">
                  <a:lumMod val="65000"/>
                  <a:lumOff val="35000"/>
                </a:schemeClr>
              </a:solidFill>
              <a:latin typeface="+mn-lt"/>
              <a:ea typeface="+mn-ea"/>
              <a:cs typeface="+mn-cs"/>
            </a:defRPr>
          </a:pPr>
          <a:endParaRPr lang="pt-BR"/>
        </a:p>
      </c:txPr>
    </c:title>
    <c:autoTitleDeleted val="0"/>
    <c:plotArea>
      <c:layout/>
      <c:lineChart>
        <c:grouping val="standard"/>
        <c:varyColors val="0"/>
        <c:ser>
          <c:idx val="0"/>
          <c:order val="0"/>
          <c:tx>
            <c:strRef>
              <c:f>Planilha1!$B$1</c:f>
              <c:strCache>
                <c:ptCount val="1"/>
                <c:pt idx="0">
                  <c:v>ST</c:v>
                </c:pt>
              </c:strCache>
            </c:strRef>
          </c:tx>
          <c:spPr>
            <a:ln w="76200" cap="rnd">
              <a:solidFill>
                <a:schemeClr val="accent1"/>
              </a:solidFill>
              <a:round/>
            </a:ln>
            <a:effectLst/>
          </c:spPr>
          <c:marker>
            <c:symbol val="none"/>
          </c:marker>
          <c:cat>
            <c:numRef>
              <c:f>Planilha1!$A$2:$A$5</c:f>
              <c:numCache>
                <c:formatCode>General</c:formatCode>
                <c:ptCount val="4"/>
                <c:pt idx="0">
                  <c:v>2008</c:v>
                </c:pt>
                <c:pt idx="1">
                  <c:v>2012</c:v>
                </c:pt>
                <c:pt idx="2">
                  <c:v>2016</c:v>
                </c:pt>
                <c:pt idx="3">
                  <c:v>2020</c:v>
                </c:pt>
              </c:numCache>
            </c:numRef>
          </c:cat>
          <c:val>
            <c:numRef>
              <c:f>Planilha1!$B$2:$B$5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F6D6-4298-8EF9-6F582FF96625}"/>
            </c:ext>
          </c:extLst>
        </c:ser>
        <c:ser>
          <c:idx val="1"/>
          <c:order val="1"/>
          <c:tx>
            <c:strRef>
              <c:f>Planilha1!$C$1</c:f>
              <c:strCache>
                <c:ptCount val="1"/>
                <c:pt idx="0">
                  <c:v>ON</c:v>
                </c:pt>
              </c:strCache>
            </c:strRef>
          </c:tx>
          <c:spPr>
            <a:ln w="76200" cap="rnd">
              <a:solidFill>
                <a:schemeClr val="accent2"/>
              </a:solidFill>
              <a:round/>
            </a:ln>
            <a:effectLst/>
          </c:spPr>
          <c:marker>
            <c:symbol val="none"/>
          </c:marker>
          <c:cat>
            <c:numRef>
              <c:f>Planilha1!$A$2:$A$5</c:f>
              <c:numCache>
                <c:formatCode>General</c:formatCode>
                <c:ptCount val="4"/>
                <c:pt idx="0">
                  <c:v>2008</c:v>
                </c:pt>
                <c:pt idx="1">
                  <c:v>2012</c:v>
                </c:pt>
                <c:pt idx="2">
                  <c:v>2016</c:v>
                </c:pt>
                <c:pt idx="3">
                  <c:v>2020</c:v>
                </c:pt>
              </c:numCache>
            </c:numRef>
          </c:cat>
          <c:val>
            <c:numRef>
              <c:f>Planilha1!$C$2:$C$5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F6D6-4298-8EF9-6F582FF96625}"/>
            </c:ext>
          </c:extLst>
        </c:ser>
        <c:ser>
          <c:idx val="2"/>
          <c:order val="2"/>
          <c:tx>
            <c:strRef>
              <c:f>Planilha1!$D$1</c:f>
              <c:strCache>
                <c:ptCount val="1"/>
                <c:pt idx="0">
                  <c:v>KS</c:v>
                </c:pt>
              </c:strCache>
            </c:strRef>
          </c:tx>
          <c:spPr>
            <a:ln w="76200" cap="rnd">
              <a:solidFill>
                <a:schemeClr val="accent3"/>
              </a:solidFill>
              <a:round/>
            </a:ln>
            <a:effectLst/>
          </c:spPr>
          <c:marker>
            <c:symbol val="none"/>
          </c:marker>
          <c:cat>
            <c:numRef>
              <c:f>Planilha1!$A$2:$A$5</c:f>
              <c:numCache>
                <c:formatCode>General</c:formatCode>
                <c:ptCount val="4"/>
                <c:pt idx="0">
                  <c:v>2008</c:v>
                </c:pt>
                <c:pt idx="1">
                  <c:v>2012</c:v>
                </c:pt>
                <c:pt idx="2">
                  <c:v>2016</c:v>
                </c:pt>
                <c:pt idx="3">
                  <c:v>2020</c:v>
                </c:pt>
              </c:numCache>
            </c:numRef>
          </c:cat>
          <c:val>
            <c:numRef>
              <c:f>Planilha1!$D$2:$D$5</c:f>
              <c:numCache>
                <c:formatCode>General</c:formatCode>
                <c:ptCount val="4"/>
                <c:pt idx="0">
                  <c:v>2</c:v>
                </c:pt>
                <c:pt idx="1">
                  <c:v>2</c:v>
                </c:pt>
                <c:pt idx="2">
                  <c:v>3</c:v>
                </c:pt>
                <c:pt idx="3">
                  <c:v>10</c:v>
                </c:pt>
              </c:numCache>
            </c:numRef>
          </c:val>
          <c:smooth val="0"/>
          <c:extLst>
            <c:ext xmlns:c16="http://schemas.microsoft.com/office/drawing/2014/chart" uri="{C3380CC4-5D6E-409C-BE32-E72D297353CC}">
              <c16:uniqueId val="{00000002-F6D6-4298-8EF9-6F582FF96625}"/>
            </c:ext>
          </c:extLst>
        </c:ser>
        <c:dLbls>
          <c:showLegendKey val="0"/>
          <c:showVal val="0"/>
          <c:showCatName val="0"/>
          <c:showSerName val="0"/>
          <c:showPercent val="0"/>
          <c:showBubbleSize val="0"/>
        </c:dLbls>
        <c:smooth val="0"/>
        <c:axId val="623753520"/>
        <c:axId val="623754768"/>
      </c:lineChart>
      <c:catAx>
        <c:axId val="623753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endParaRPr lang="pt-BR"/>
          </a:p>
        </c:txPr>
        <c:crossAx val="623754768"/>
        <c:crosses val="autoZero"/>
        <c:auto val="1"/>
        <c:lblAlgn val="ctr"/>
        <c:lblOffset val="100"/>
        <c:noMultiLvlLbl val="0"/>
      </c:catAx>
      <c:valAx>
        <c:axId val="623754768"/>
        <c:scaling>
          <c:orientation val="minMax"/>
          <c:max val="1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0" spcFirstLastPara="1" vertOverflow="ellipsis" wrap="square" anchor="t" anchorCtr="0"/>
          <a:lstStyle/>
          <a:p>
            <a:pPr>
              <a:defRPr sz="3200" b="1" i="0" u="none" strike="noStrike" kern="1200" baseline="0">
                <a:solidFill>
                  <a:schemeClr val="tx1">
                    <a:lumMod val="65000"/>
                    <a:lumOff val="35000"/>
                  </a:schemeClr>
                </a:solidFill>
                <a:latin typeface="+mn-lt"/>
                <a:ea typeface="+mn-ea"/>
                <a:cs typeface="+mn-cs"/>
              </a:defRPr>
            </a:pPr>
            <a:endParaRPr lang="pt-BR"/>
          </a:p>
        </c:txPr>
        <c:crossAx val="6237535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25400">
      <a:solidFill>
        <a:schemeClr val="tx1"/>
      </a:solidFill>
    </a:ln>
    <a:effectLst/>
  </c:spPr>
  <c:txPr>
    <a:bodyPr/>
    <a:lstStyle/>
    <a:p>
      <a:pPr>
        <a:defRPr/>
      </a:pPr>
      <a:endParaRPr lang="pt-B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429947" y="7070108"/>
            <a:ext cx="27539395" cy="15040222"/>
          </a:xfrm>
        </p:spPr>
        <p:txBody>
          <a:bodyPr anchor="b"/>
          <a:lstStyle>
            <a:lvl1pPr algn="ctr">
              <a:defRPr sz="21259"/>
            </a:lvl1pPr>
          </a:lstStyle>
          <a:p>
            <a:r>
              <a:rPr lang="pt-BR"/>
              <a:t>Clique para editar o título Mestre</a:t>
            </a:r>
            <a:endParaRPr lang="en-US" dirty="0"/>
          </a:p>
        </p:txBody>
      </p:sp>
      <p:sp>
        <p:nvSpPr>
          <p:cNvPr id="3" name="Subtitle 2"/>
          <p:cNvSpPr>
            <a:spLocks noGrp="1"/>
          </p:cNvSpPr>
          <p:nvPr>
            <p:ph type="subTitle" idx="1"/>
          </p:nvPr>
        </p:nvSpPr>
        <p:spPr>
          <a:xfrm>
            <a:off x="4049911" y="22690338"/>
            <a:ext cx="24299466" cy="10430151"/>
          </a:xfrm>
        </p:spPr>
        <p:txBody>
          <a:bodyPr/>
          <a:lstStyle>
            <a:lvl1pPr marL="0" indent="0" algn="ctr">
              <a:buNone/>
              <a:defRPr sz="8504"/>
            </a:lvl1pPr>
            <a:lvl2pPr marL="1619951" indent="0" algn="ctr">
              <a:buNone/>
              <a:defRPr sz="7086"/>
            </a:lvl2pPr>
            <a:lvl3pPr marL="3239902" indent="0" algn="ctr">
              <a:buNone/>
              <a:defRPr sz="6378"/>
            </a:lvl3pPr>
            <a:lvl4pPr marL="4859853" indent="0" algn="ctr">
              <a:buNone/>
              <a:defRPr sz="5669"/>
            </a:lvl4pPr>
            <a:lvl5pPr marL="6479804" indent="0" algn="ctr">
              <a:buNone/>
              <a:defRPr sz="5669"/>
            </a:lvl5pPr>
            <a:lvl6pPr marL="8099755" indent="0" algn="ctr">
              <a:buNone/>
              <a:defRPr sz="5669"/>
            </a:lvl6pPr>
            <a:lvl7pPr marL="9719706" indent="0" algn="ctr">
              <a:buNone/>
              <a:defRPr sz="5669"/>
            </a:lvl7pPr>
            <a:lvl8pPr marL="11339657" indent="0" algn="ctr">
              <a:buNone/>
              <a:defRPr sz="5669"/>
            </a:lvl8pPr>
            <a:lvl9pPr marL="12959608" indent="0" algn="ctr">
              <a:buNone/>
              <a:defRPr sz="5669"/>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D9159135-619E-4C90-9FFD-15A63686061F}" type="datetimeFigureOut">
              <a:rPr lang="pt-BR" smtClean="0"/>
              <a:t>01/09/2026</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86547D17-CF39-42AC-8734-79265E54BBF1}" type="slidenum">
              <a:rPr lang="pt-BR" smtClean="0"/>
              <a:t>‹nº›</a:t>
            </a:fld>
            <a:endParaRPr lang="pt-BR"/>
          </a:p>
        </p:txBody>
      </p:sp>
    </p:spTree>
    <p:extLst>
      <p:ext uri="{BB962C8B-B14F-4D97-AF65-F5344CB8AC3E}">
        <p14:creationId xmlns:p14="http://schemas.microsoft.com/office/powerpoint/2010/main" val="3116154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D9159135-619E-4C90-9FFD-15A63686061F}" type="datetimeFigureOut">
              <a:rPr lang="pt-BR" smtClean="0"/>
              <a:t>01/09/2026</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86547D17-CF39-42AC-8734-79265E54BBF1}" type="slidenum">
              <a:rPr lang="pt-BR" smtClean="0"/>
              <a:t>‹nº›</a:t>
            </a:fld>
            <a:endParaRPr lang="pt-BR"/>
          </a:p>
        </p:txBody>
      </p:sp>
    </p:spTree>
    <p:extLst>
      <p:ext uri="{BB962C8B-B14F-4D97-AF65-F5344CB8AC3E}">
        <p14:creationId xmlns:p14="http://schemas.microsoft.com/office/powerpoint/2010/main" val="32470846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185742" y="2300034"/>
            <a:ext cx="6986096" cy="36610544"/>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2227453" y="2300034"/>
            <a:ext cx="20553298" cy="36610544"/>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D9159135-619E-4C90-9FFD-15A63686061F}" type="datetimeFigureOut">
              <a:rPr lang="pt-BR" smtClean="0"/>
              <a:t>01/09/2026</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86547D17-CF39-42AC-8734-79265E54BBF1}" type="slidenum">
              <a:rPr lang="pt-BR" smtClean="0"/>
              <a:t>‹nº›</a:t>
            </a:fld>
            <a:endParaRPr lang="pt-BR"/>
          </a:p>
        </p:txBody>
      </p:sp>
    </p:spTree>
    <p:extLst>
      <p:ext uri="{BB962C8B-B14F-4D97-AF65-F5344CB8AC3E}">
        <p14:creationId xmlns:p14="http://schemas.microsoft.com/office/powerpoint/2010/main" val="509651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D9159135-619E-4C90-9FFD-15A63686061F}" type="datetimeFigureOut">
              <a:rPr lang="pt-BR" smtClean="0"/>
              <a:t>01/09/2026</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86547D17-CF39-42AC-8734-79265E54BBF1}" type="slidenum">
              <a:rPr lang="pt-BR" smtClean="0"/>
              <a:t>‹nº›</a:t>
            </a:fld>
            <a:endParaRPr lang="pt-BR"/>
          </a:p>
        </p:txBody>
      </p:sp>
    </p:spTree>
    <p:extLst>
      <p:ext uri="{BB962C8B-B14F-4D97-AF65-F5344CB8AC3E}">
        <p14:creationId xmlns:p14="http://schemas.microsoft.com/office/powerpoint/2010/main" val="4121146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2210578" y="10770172"/>
            <a:ext cx="27944386" cy="17970262"/>
          </a:xfrm>
        </p:spPr>
        <p:txBody>
          <a:bodyPr anchor="b"/>
          <a:lstStyle>
            <a:lvl1pPr>
              <a:defRPr sz="21259"/>
            </a:lvl1pPr>
          </a:lstStyle>
          <a:p>
            <a:r>
              <a:rPr lang="pt-BR"/>
              <a:t>Clique para editar o título Mestre</a:t>
            </a:r>
            <a:endParaRPr lang="en-US" dirty="0"/>
          </a:p>
        </p:txBody>
      </p:sp>
      <p:sp>
        <p:nvSpPr>
          <p:cNvPr id="3" name="Text Placeholder 2"/>
          <p:cNvSpPr>
            <a:spLocks noGrp="1"/>
          </p:cNvSpPr>
          <p:nvPr>
            <p:ph type="body" idx="1"/>
          </p:nvPr>
        </p:nvSpPr>
        <p:spPr>
          <a:xfrm>
            <a:off x="2210578" y="28910440"/>
            <a:ext cx="27944386" cy="9450136"/>
          </a:xfrm>
        </p:spPr>
        <p:txBody>
          <a:bodyPr/>
          <a:lstStyle>
            <a:lvl1pPr marL="0" indent="0">
              <a:buNone/>
              <a:defRPr sz="8504">
                <a:solidFill>
                  <a:schemeClr val="tx1"/>
                </a:solidFill>
              </a:defRPr>
            </a:lvl1pPr>
            <a:lvl2pPr marL="1619951" indent="0">
              <a:buNone/>
              <a:defRPr sz="7086">
                <a:solidFill>
                  <a:schemeClr val="tx1">
                    <a:tint val="75000"/>
                  </a:schemeClr>
                </a:solidFill>
              </a:defRPr>
            </a:lvl2pPr>
            <a:lvl3pPr marL="3239902" indent="0">
              <a:buNone/>
              <a:defRPr sz="6378">
                <a:solidFill>
                  <a:schemeClr val="tx1">
                    <a:tint val="75000"/>
                  </a:schemeClr>
                </a:solidFill>
              </a:defRPr>
            </a:lvl3pPr>
            <a:lvl4pPr marL="4859853" indent="0">
              <a:buNone/>
              <a:defRPr sz="5669">
                <a:solidFill>
                  <a:schemeClr val="tx1">
                    <a:tint val="75000"/>
                  </a:schemeClr>
                </a:solidFill>
              </a:defRPr>
            </a:lvl4pPr>
            <a:lvl5pPr marL="6479804" indent="0">
              <a:buNone/>
              <a:defRPr sz="5669">
                <a:solidFill>
                  <a:schemeClr val="tx1">
                    <a:tint val="75000"/>
                  </a:schemeClr>
                </a:solidFill>
              </a:defRPr>
            </a:lvl5pPr>
            <a:lvl6pPr marL="8099755" indent="0">
              <a:buNone/>
              <a:defRPr sz="5669">
                <a:solidFill>
                  <a:schemeClr val="tx1">
                    <a:tint val="75000"/>
                  </a:schemeClr>
                </a:solidFill>
              </a:defRPr>
            </a:lvl6pPr>
            <a:lvl7pPr marL="9719706" indent="0">
              <a:buNone/>
              <a:defRPr sz="5669">
                <a:solidFill>
                  <a:schemeClr val="tx1">
                    <a:tint val="75000"/>
                  </a:schemeClr>
                </a:solidFill>
              </a:defRPr>
            </a:lvl7pPr>
            <a:lvl8pPr marL="11339657" indent="0">
              <a:buNone/>
              <a:defRPr sz="5669">
                <a:solidFill>
                  <a:schemeClr val="tx1">
                    <a:tint val="75000"/>
                  </a:schemeClr>
                </a:solidFill>
              </a:defRPr>
            </a:lvl8pPr>
            <a:lvl9pPr marL="12959608" indent="0">
              <a:buNone/>
              <a:defRPr sz="5669">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D9159135-619E-4C90-9FFD-15A63686061F}" type="datetimeFigureOut">
              <a:rPr lang="pt-BR" smtClean="0"/>
              <a:t>01/09/2026</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86547D17-CF39-42AC-8734-79265E54BBF1}" type="slidenum">
              <a:rPr lang="pt-BR" smtClean="0"/>
              <a:t>‹nº›</a:t>
            </a:fld>
            <a:endParaRPr lang="pt-BR"/>
          </a:p>
        </p:txBody>
      </p:sp>
    </p:spTree>
    <p:extLst>
      <p:ext uri="{BB962C8B-B14F-4D97-AF65-F5344CB8AC3E}">
        <p14:creationId xmlns:p14="http://schemas.microsoft.com/office/powerpoint/2010/main" val="10604359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2227451" y="11500170"/>
            <a:ext cx="13769697" cy="2741040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16402140" y="11500170"/>
            <a:ext cx="13769697" cy="2741040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D9159135-619E-4C90-9FFD-15A63686061F}" type="datetimeFigureOut">
              <a:rPr lang="pt-BR" smtClean="0"/>
              <a:t>01/09/2026</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86547D17-CF39-42AC-8734-79265E54BBF1}" type="slidenum">
              <a:rPr lang="pt-BR" smtClean="0"/>
              <a:t>‹nº›</a:t>
            </a:fld>
            <a:endParaRPr lang="pt-BR"/>
          </a:p>
        </p:txBody>
      </p:sp>
    </p:spTree>
    <p:extLst>
      <p:ext uri="{BB962C8B-B14F-4D97-AF65-F5344CB8AC3E}">
        <p14:creationId xmlns:p14="http://schemas.microsoft.com/office/powerpoint/2010/main" val="2164120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2231671" y="2300044"/>
            <a:ext cx="27944386" cy="8350126"/>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2231675" y="10590160"/>
            <a:ext cx="13706415" cy="5190073"/>
          </a:xfrm>
        </p:spPr>
        <p:txBody>
          <a:bodyPr anchor="b"/>
          <a:lstStyle>
            <a:lvl1pPr marL="0" indent="0">
              <a:buNone/>
              <a:defRPr sz="8504" b="1"/>
            </a:lvl1pPr>
            <a:lvl2pPr marL="1619951" indent="0">
              <a:buNone/>
              <a:defRPr sz="7086" b="1"/>
            </a:lvl2pPr>
            <a:lvl3pPr marL="3239902" indent="0">
              <a:buNone/>
              <a:defRPr sz="6378" b="1"/>
            </a:lvl3pPr>
            <a:lvl4pPr marL="4859853" indent="0">
              <a:buNone/>
              <a:defRPr sz="5669" b="1"/>
            </a:lvl4pPr>
            <a:lvl5pPr marL="6479804" indent="0">
              <a:buNone/>
              <a:defRPr sz="5669" b="1"/>
            </a:lvl5pPr>
            <a:lvl6pPr marL="8099755" indent="0">
              <a:buNone/>
              <a:defRPr sz="5669" b="1"/>
            </a:lvl6pPr>
            <a:lvl7pPr marL="9719706" indent="0">
              <a:buNone/>
              <a:defRPr sz="5669" b="1"/>
            </a:lvl7pPr>
            <a:lvl8pPr marL="11339657" indent="0">
              <a:buNone/>
              <a:defRPr sz="5669" b="1"/>
            </a:lvl8pPr>
            <a:lvl9pPr marL="12959608" indent="0">
              <a:buNone/>
              <a:defRPr sz="5669" b="1"/>
            </a:lvl9pPr>
          </a:lstStyle>
          <a:p>
            <a:pPr lvl="0"/>
            <a:r>
              <a:rPr lang="pt-BR"/>
              <a:t>Clique para editar os estilos de texto Mestres</a:t>
            </a:r>
          </a:p>
        </p:txBody>
      </p:sp>
      <p:sp>
        <p:nvSpPr>
          <p:cNvPr id="4" name="Content Placeholder 3"/>
          <p:cNvSpPr>
            <a:spLocks noGrp="1"/>
          </p:cNvSpPr>
          <p:nvPr>
            <p:ph sz="half" idx="2"/>
          </p:nvPr>
        </p:nvSpPr>
        <p:spPr>
          <a:xfrm>
            <a:off x="2231675" y="15780233"/>
            <a:ext cx="13706415" cy="23210346"/>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16402142" y="10590160"/>
            <a:ext cx="13773917" cy="5190073"/>
          </a:xfrm>
        </p:spPr>
        <p:txBody>
          <a:bodyPr anchor="b"/>
          <a:lstStyle>
            <a:lvl1pPr marL="0" indent="0">
              <a:buNone/>
              <a:defRPr sz="8504" b="1"/>
            </a:lvl1pPr>
            <a:lvl2pPr marL="1619951" indent="0">
              <a:buNone/>
              <a:defRPr sz="7086" b="1"/>
            </a:lvl2pPr>
            <a:lvl3pPr marL="3239902" indent="0">
              <a:buNone/>
              <a:defRPr sz="6378" b="1"/>
            </a:lvl3pPr>
            <a:lvl4pPr marL="4859853" indent="0">
              <a:buNone/>
              <a:defRPr sz="5669" b="1"/>
            </a:lvl4pPr>
            <a:lvl5pPr marL="6479804" indent="0">
              <a:buNone/>
              <a:defRPr sz="5669" b="1"/>
            </a:lvl5pPr>
            <a:lvl6pPr marL="8099755" indent="0">
              <a:buNone/>
              <a:defRPr sz="5669" b="1"/>
            </a:lvl6pPr>
            <a:lvl7pPr marL="9719706" indent="0">
              <a:buNone/>
              <a:defRPr sz="5669" b="1"/>
            </a:lvl7pPr>
            <a:lvl8pPr marL="11339657" indent="0">
              <a:buNone/>
              <a:defRPr sz="5669" b="1"/>
            </a:lvl8pPr>
            <a:lvl9pPr marL="12959608" indent="0">
              <a:buNone/>
              <a:defRPr sz="5669" b="1"/>
            </a:lvl9pPr>
          </a:lstStyle>
          <a:p>
            <a:pPr lvl="0"/>
            <a:r>
              <a:rPr lang="pt-BR"/>
              <a:t>Clique para editar os estilos de texto Mestres</a:t>
            </a:r>
          </a:p>
        </p:txBody>
      </p:sp>
      <p:sp>
        <p:nvSpPr>
          <p:cNvPr id="6" name="Content Placeholder 5"/>
          <p:cNvSpPr>
            <a:spLocks noGrp="1"/>
          </p:cNvSpPr>
          <p:nvPr>
            <p:ph sz="quarter" idx="4"/>
          </p:nvPr>
        </p:nvSpPr>
        <p:spPr>
          <a:xfrm>
            <a:off x="16402142" y="15780233"/>
            <a:ext cx="13773917" cy="23210346"/>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D9159135-619E-4C90-9FFD-15A63686061F}" type="datetimeFigureOut">
              <a:rPr lang="pt-BR" smtClean="0"/>
              <a:t>01/09/2026</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86547D17-CF39-42AC-8734-79265E54BBF1}" type="slidenum">
              <a:rPr lang="pt-BR" smtClean="0"/>
              <a:t>‹nº›</a:t>
            </a:fld>
            <a:endParaRPr lang="pt-BR"/>
          </a:p>
        </p:txBody>
      </p:sp>
    </p:spTree>
    <p:extLst>
      <p:ext uri="{BB962C8B-B14F-4D97-AF65-F5344CB8AC3E}">
        <p14:creationId xmlns:p14="http://schemas.microsoft.com/office/powerpoint/2010/main" val="1579084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D9159135-619E-4C90-9FFD-15A63686061F}" type="datetimeFigureOut">
              <a:rPr lang="pt-BR" smtClean="0"/>
              <a:t>01/09/2026</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86547D17-CF39-42AC-8734-79265E54BBF1}" type="slidenum">
              <a:rPr lang="pt-BR" smtClean="0"/>
              <a:t>‹nº›</a:t>
            </a:fld>
            <a:endParaRPr lang="pt-BR"/>
          </a:p>
        </p:txBody>
      </p:sp>
    </p:spTree>
    <p:extLst>
      <p:ext uri="{BB962C8B-B14F-4D97-AF65-F5344CB8AC3E}">
        <p14:creationId xmlns:p14="http://schemas.microsoft.com/office/powerpoint/2010/main" val="3795906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159135-619E-4C90-9FFD-15A63686061F}" type="datetimeFigureOut">
              <a:rPr lang="pt-BR" smtClean="0"/>
              <a:t>01/09/2026</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86547D17-CF39-42AC-8734-79265E54BBF1}" type="slidenum">
              <a:rPr lang="pt-BR" smtClean="0"/>
              <a:t>‹nº›</a:t>
            </a:fld>
            <a:endParaRPr lang="pt-BR"/>
          </a:p>
        </p:txBody>
      </p:sp>
    </p:spTree>
    <p:extLst>
      <p:ext uri="{BB962C8B-B14F-4D97-AF65-F5344CB8AC3E}">
        <p14:creationId xmlns:p14="http://schemas.microsoft.com/office/powerpoint/2010/main" val="18731572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231671" y="2880042"/>
            <a:ext cx="10449614" cy="10080149"/>
          </a:xfrm>
        </p:spPr>
        <p:txBody>
          <a:bodyPr anchor="b"/>
          <a:lstStyle>
            <a:lvl1pPr>
              <a:defRPr sz="11338"/>
            </a:lvl1pPr>
          </a:lstStyle>
          <a:p>
            <a:r>
              <a:rPr lang="pt-BR"/>
              <a:t>Clique para editar o título Mestre</a:t>
            </a:r>
            <a:endParaRPr lang="en-US" dirty="0"/>
          </a:p>
        </p:txBody>
      </p:sp>
      <p:sp>
        <p:nvSpPr>
          <p:cNvPr id="3" name="Content Placeholder 2"/>
          <p:cNvSpPr>
            <a:spLocks noGrp="1"/>
          </p:cNvSpPr>
          <p:nvPr>
            <p:ph idx="1"/>
          </p:nvPr>
        </p:nvSpPr>
        <p:spPr>
          <a:xfrm>
            <a:off x="13773917" y="6220102"/>
            <a:ext cx="16402140" cy="30700453"/>
          </a:xfrm>
        </p:spPr>
        <p:txBody>
          <a:bodyPr/>
          <a:lstStyle>
            <a:lvl1pPr>
              <a:defRPr sz="11338"/>
            </a:lvl1pPr>
            <a:lvl2pPr>
              <a:defRPr sz="9921"/>
            </a:lvl2pPr>
            <a:lvl3pPr>
              <a:defRPr sz="8504"/>
            </a:lvl3pPr>
            <a:lvl4pPr>
              <a:defRPr sz="7086"/>
            </a:lvl4pPr>
            <a:lvl5pPr>
              <a:defRPr sz="7086"/>
            </a:lvl5pPr>
            <a:lvl6pPr>
              <a:defRPr sz="7086"/>
            </a:lvl6pPr>
            <a:lvl7pPr>
              <a:defRPr sz="7086"/>
            </a:lvl7pPr>
            <a:lvl8pPr>
              <a:defRPr sz="7086"/>
            </a:lvl8pPr>
            <a:lvl9pPr>
              <a:defRPr sz="7086"/>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2231671" y="12960191"/>
            <a:ext cx="10449614" cy="24010358"/>
          </a:xfrm>
        </p:spPr>
        <p:txBody>
          <a:bodyPr/>
          <a:lstStyle>
            <a:lvl1pPr marL="0" indent="0">
              <a:buNone/>
              <a:defRPr sz="5669"/>
            </a:lvl1pPr>
            <a:lvl2pPr marL="1619951" indent="0">
              <a:buNone/>
              <a:defRPr sz="4960"/>
            </a:lvl2pPr>
            <a:lvl3pPr marL="3239902" indent="0">
              <a:buNone/>
              <a:defRPr sz="4252"/>
            </a:lvl3pPr>
            <a:lvl4pPr marL="4859853" indent="0">
              <a:buNone/>
              <a:defRPr sz="3543"/>
            </a:lvl4pPr>
            <a:lvl5pPr marL="6479804" indent="0">
              <a:buNone/>
              <a:defRPr sz="3543"/>
            </a:lvl5pPr>
            <a:lvl6pPr marL="8099755" indent="0">
              <a:buNone/>
              <a:defRPr sz="3543"/>
            </a:lvl6pPr>
            <a:lvl7pPr marL="9719706" indent="0">
              <a:buNone/>
              <a:defRPr sz="3543"/>
            </a:lvl7pPr>
            <a:lvl8pPr marL="11339657" indent="0">
              <a:buNone/>
              <a:defRPr sz="3543"/>
            </a:lvl8pPr>
            <a:lvl9pPr marL="12959608" indent="0">
              <a:buNone/>
              <a:defRPr sz="3543"/>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D9159135-619E-4C90-9FFD-15A63686061F}" type="datetimeFigureOut">
              <a:rPr lang="pt-BR" smtClean="0"/>
              <a:t>01/09/2026</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86547D17-CF39-42AC-8734-79265E54BBF1}" type="slidenum">
              <a:rPr lang="pt-BR" smtClean="0"/>
              <a:t>‹nº›</a:t>
            </a:fld>
            <a:endParaRPr lang="pt-BR"/>
          </a:p>
        </p:txBody>
      </p:sp>
    </p:spTree>
    <p:extLst>
      <p:ext uri="{BB962C8B-B14F-4D97-AF65-F5344CB8AC3E}">
        <p14:creationId xmlns:p14="http://schemas.microsoft.com/office/powerpoint/2010/main" val="23976370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231671" y="2880042"/>
            <a:ext cx="10449614" cy="10080149"/>
          </a:xfrm>
        </p:spPr>
        <p:txBody>
          <a:bodyPr anchor="b"/>
          <a:lstStyle>
            <a:lvl1pPr>
              <a:defRPr sz="11338"/>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13773917" y="6220102"/>
            <a:ext cx="16402140" cy="30700453"/>
          </a:xfrm>
        </p:spPr>
        <p:txBody>
          <a:bodyPr anchor="t"/>
          <a:lstStyle>
            <a:lvl1pPr marL="0" indent="0">
              <a:buNone/>
              <a:defRPr sz="11338"/>
            </a:lvl1pPr>
            <a:lvl2pPr marL="1619951" indent="0">
              <a:buNone/>
              <a:defRPr sz="9921"/>
            </a:lvl2pPr>
            <a:lvl3pPr marL="3239902" indent="0">
              <a:buNone/>
              <a:defRPr sz="8504"/>
            </a:lvl3pPr>
            <a:lvl4pPr marL="4859853" indent="0">
              <a:buNone/>
              <a:defRPr sz="7086"/>
            </a:lvl4pPr>
            <a:lvl5pPr marL="6479804" indent="0">
              <a:buNone/>
              <a:defRPr sz="7086"/>
            </a:lvl5pPr>
            <a:lvl6pPr marL="8099755" indent="0">
              <a:buNone/>
              <a:defRPr sz="7086"/>
            </a:lvl6pPr>
            <a:lvl7pPr marL="9719706" indent="0">
              <a:buNone/>
              <a:defRPr sz="7086"/>
            </a:lvl7pPr>
            <a:lvl8pPr marL="11339657" indent="0">
              <a:buNone/>
              <a:defRPr sz="7086"/>
            </a:lvl8pPr>
            <a:lvl9pPr marL="12959608" indent="0">
              <a:buNone/>
              <a:defRPr sz="7086"/>
            </a:lvl9pPr>
          </a:lstStyle>
          <a:p>
            <a:r>
              <a:rPr lang="pt-BR"/>
              <a:t>Clique no ícone para adicionar uma imagem</a:t>
            </a:r>
            <a:endParaRPr lang="en-US" dirty="0"/>
          </a:p>
        </p:txBody>
      </p:sp>
      <p:sp>
        <p:nvSpPr>
          <p:cNvPr id="4" name="Text Placeholder 3"/>
          <p:cNvSpPr>
            <a:spLocks noGrp="1"/>
          </p:cNvSpPr>
          <p:nvPr>
            <p:ph type="body" sz="half" idx="2"/>
          </p:nvPr>
        </p:nvSpPr>
        <p:spPr>
          <a:xfrm>
            <a:off x="2231671" y="12960191"/>
            <a:ext cx="10449614" cy="24010358"/>
          </a:xfrm>
        </p:spPr>
        <p:txBody>
          <a:bodyPr/>
          <a:lstStyle>
            <a:lvl1pPr marL="0" indent="0">
              <a:buNone/>
              <a:defRPr sz="5669"/>
            </a:lvl1pPr>
            <a:lvl2pPr marL="1619951" indent="0">
              <a:buNone/>
              <a:defRPr sz="4960"/>
            </a:lvl2pPr>
            <a:lvl3pPr marL="3239902" indent="0">
              <a:buNone/>
              <a:defRPr sz="4252"/>
            </a:lvl3pPr>
            <a:lvl4pPr marL="4859853" indent="0">
              <a:buNone/>
              <a:defRPr sz="3543"/>
            </a:lvl4pPr>
            <a:lvl5pPr marL="6479804" indent="0">
              <a:buNone/>
              <a:defRPr sz="3543"/>
            </a:lvl5pPr>
            <a:lvl6pPr marL="8099755" indent="0">
              <a:buNone/>
              <a:defRPr sz="3543"/>
            </a:lvl6pPr>
            <a:lvl7pPr marL="9719706" indent="0">
              <a:buNone/>
              <a:defRPr sz="3543"/>
            </a:lvl7pPr>
            <a:lvl8pPr marL="11339657" indent="0">
              <a:buNone/>
              <a:defRPr sz="3543"/>
            </a:lvl8pPr>
            <a:lvl9pPr marL="12959608" indent="0">
              <a:buNone/>
              <a:defRPr sz="3543"/>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D9159135-619E-4C90-9FFD-15A63686061F}" type="datetimeFigureOut">
              <a:rPr lang="pt-BR" smtClean="0"/>
              <a:t>01/09/2026</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86547D17-CF39-42AC-8734-79265E54BBF1}" type="slidenum">
              <a:rPr lang="pt-BR" smtClean="0"/>
              <a:t>‹nº›</a:t>
            </a:fld>
            <a:endParaRPr lang="pt-BR"/>
          </a:p>
        </p:txBody>
      </p:sp>
    </p:spTree>
    <p:extLst>
      <p:ext uri="{BB962C8B-B14F-4D97-AF65-F5344CB8AC3E}">
        <p14:creationId xmlns:p14="http://schemas.microsoft.com/office/powerpoint/2010/main" val="925315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27451" y="2300044"/>
            <a:ext cx="27944386" cy="8350126"/>
          </a:xfrm>
          <a:prstGeom prst="rect">
            <a:avLst/>
          </a:prstGeom>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2227451" y="11500170"/>
            <a:ext cx="27944386" cy="2741040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2227451" y="40040601"/>
            <a:ext cx="7289840" cy="2300034"/>
          </a:xfrm>
          <a:prstGeom prst="rect">
            <a:avLst/>
          </a:prstGeom>
        </p:spPr>
        <p:txBody>
          <a:bodyPr vert="horz" lIns="91440" tIns="45720" rIns="91440" bIns="45720" rtlCol="0" anchor="ctr"/>
          <a:lstStyle>
            <a:lvl1pPr algn="l">
              <a:defRPr sz="4252">
                <a:solidFill>
                  <a:schemeClr val="tx1">
                    <a:tint val="75000"/>
                  </a:schemeClr>
                </a:solidFill>
              </a:defRPr>
            </a:lvl1pPr>
          </a:lstStyle>
          <a:p>
            <a:fld id="{D9159135-619E-4C90-9FFD-15A63686061F}" type="datetimeFigureOut">
              <a:rPr lang="pt-BR" smtClean="0"/>
              <a:t>01/09/2026</a:t>
            </a:fld>
            <a:endParaRPr lang="pt-BR"/>
          </a:p>
        </p:txBody>
      </p:sp>
      <p:sp>
        <p:nvSpPr>
          <p:cNvPr id="5" name="Footer Placeholder 4"/>
          <p:cNvSpPr>
            <a:spLocks noGrp="1"/>
          </p:cNvSpPr>
          <p:nvPr>
            <p:ph type="ftr" sz="quarter" idx="3"/>
          </p:nvPr>
        </p:nvSpPr>
        <p:spPr>
          <a:xfrm>
            <a:off x="10732264" y="40040601"/>
            <a:ext cx="10934760" cy="2300034"/>
          </a:xfrm>
          <a:prstGeom prst="rect">
            <a:avLst/>
          </a:prstGeom>
        </p:spPr>
        <p:txBody>
          <a:bodyPr vert="horz" lIns="91440" tIns="45720" rIns="91440" bIns="45720" rtlCol="0" anchor="ctr"/>
          <a:lstStyle>
            <a:lvl1pPr algn="ctr">
              <a:defRPr sz="4252">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22881997" y="40040601"/>
            <a:ext cx="7289840" cy="2300034"/>
          </a:xfrm>
          <a:prstGeom prst="rect">
            <a:avLst/>
          </a:prstGeom>
        </p:spPr>
        <p:txBody>
          <a:bodyPr vert="horz" lIns="91440" tIns="45720" rIns="91440" bIns="45720" rtlCol="0" anchor="ctr"/>
          <a:lstStyle>
            <a:lvl1pPr algn="r">
              <a:defRPr sz="4252">
                <a:solidFill>
                  <a:schemeClr val="tx1">
                    <a:tint val="75000"/>
                  </a:schemeClr>
                </a:solidFill>
              </a:defRPr>
            </a:lvl1pPr>
          </a:lstStyle>
          <a:p>
            <a:fld id="{86547D17-CF39-42AC-8734-79265E54BBF1}" type="slidenum">
              <a:rPr lang="pt-BR" smtClean="0"/>
              <a:t>‹nº›</a:t>
            </a:fld>
            <a:endParaRPr lang="pt-BR"/>
          </a:p>
        </p:txBody>
      </p:sp>
    </p:spTree>
    <p:extLst>
      <p:ext uri="{BB962C8B-B14F-4D97-AF65-F5344CB8AC3E}">
        <p14:creationId xmlns:p14="http://schemas.microsoft.com/office/powerpoint/2010/main" val="6798668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239902" rtl="0" eaLnBrk="1" latinLnBrk="0" hangingPunct="1">
        <a:lnSpc>
          <a:spcPct val="90000"/>
        </a:lnSpc>
        <a:spcBef>
          <a:spcPct val="0"/>
        </a:spcBef>
        <a:buNone/>
        <a:defRPr sz="15590" kern="1200">
          <a:solidFill>
            <a:schemeClr val="tx1"/>
          </a:solidFill>
          <a:latin typeface="+mj-lt"/>
          <a:ea typeface="+mj-ea"/>
          <a:cs typeface="+mj-cs"/>
        </a:defRPr>
      </a:lvl1pPr>
    </p:titleStyle>
    <p:bodyStyle>
      <a:lvl1pPr marL="809976" indent="-809976" algn="l" defTabSz="3239902" rtl="0" eaLnBrk="1" latinLnBrk="0" hangingPunct="1">
        <a:lnSpc>
          <a:spcPct val="90000"/>
        </a:lnSpc>
        <a:spcBef>
          <a:spcPts val="3543"/>
        </a:spcBef>
        <a:buFont typeface="Arial" panose="020B0604020202020204" pitchFamily="34" charset="0"/>
        <a:buChar char="•"/>
        <a:defRPr sz="9921" kern="1200">
          <a:solidFill>
            <a:schemeClr val="tx1"/>
          </a:solidFill>
          <a:latin typeface="+mn-lt"/>
          <a:ea typeface="+mn-ea"/>
          <a:cs typeface="+mn-cs"/>
        </a:defRPr>
      </a:lvl1pPr>
      <a:lvl2pPr marL="2429927" indent="-809976" algn="l" defTabSz="3239902" rtl="0" eaLnBrk="1" latinLnBrk="0" hangingPunct="1">
        <a:lnSpc>
          <a:spcPct val="90000"/>
        </a:lnSpc>
        <a:spcBef>
          <a:spcPts val="1772"/>
        </a:spcBef>
        <a:buFont typeface="Arial" panose="020B0604020202020204" pitchFamily="34" charset="0"/>
        <a:buChar char="•"/>
        <a:defRPr sz="8504" kern="1200">
          <a:solidFill>
            <a:schemeClr val="tx1"/>
          </a:solidFill>
          <a:latin typeface="+mn-lt"/>
          <a:ea typeface="+mn-ea"/>
          <a:cs typeface="+mn-cs"/>
        </a:defRPr>
      </a:lvl2pPr>
      <a:lvl3pPr marL="4049878" indent="-809976" algn="l" defTabSz="3239902" rtl="0" eaLnBrk="1" latinLnBrk="0" hangingPunct="1">
        <a:lnSpc>
          <a:spcPct val="90000"/>
        </a:lnSpc>
        <a:spcBef>
          <a:spcPts val="1772"/>
        </a:spcBef>
        <a:buFont typeface="Arial" panose="020B0604020202020204" pitchFamily="34" charset="0"/>
        <a:buChar char="•"/>
        <a:defRPr sz="7086" kern="1200">
          <a:solidFill>
            <a:schemeClr val="tx1"/>
          </a:solidFill>
          <a:latin typeface="+mn-lt"/>
          <a:ea typeface="+mn-ea"/>
          <a:cs typeface="+mn-cs"/>
        </a:defRPr>
      </a:lvl3pPr>
      <a:lvl4pPr marL="5669829"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4pPr>
      <a:lvl5pPr marL="7289780"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5pPr>
      <a:lvl6pPr marL="8909731"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6pPr>
      <a:lvl7pPr marL="10529682"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7pPr>
      <a:lvl8pPr marL="12149633"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8pPr>
      <a:lvl9pPr marL="13769584"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9pPr>
    </p:bodyStyle>
    <p:otherStyle>
      <a:defPPr>
        <a:defRPr lang="en-US"/>
      </a:defPPr>
      <a:lvl1pPr marL="0" algn="l" defTabSz="3239902" rtl="0" eaLnBrk="1" latinLnBrk="0" hangingPunct="1">
        <a:defRPr sz="6378" kern="1200">
          <a:solidFill>
            <a:schemeClr val="tx1"/>
          </a:solidFill>
          <a:latin typeface="+mn-lt"/>
          <a:ea typeface="+mn-ea"/>
          <a:cs typeface="+mn-cs"/>
        </a:defRPr>
      </a:lvl1pPr>
      <a:lvl2pPr marL="1619951" algn="l" defTabSz="3239902" rtl="0" eaLnBrk="1" latinLnBrk="0" hangingPunct="1">
        <a:defRPr sz="6378" kern="1200">
          <a:solidFill>
            <a:schemeClr val="tx1"/>
          </a:solidFill>
          <a:latin typeface="+mn-lt"/>
          <a:ea typeface="+mn-ea"/>
          <a:cs typeface="+mn-cs"/>
        </a:defRPr>
      </a:lvl2pPr>
      <a:lvl3pPr marL="3239902" algn="l" defTabSz="3239902" rtl="0" eaLnBrk="1" latinLnBrk="0" hangingPunct="1">
        <a:defRPr sz="6378" kern="1200">
          <a:solidFill>
            <a:schemeClr val="tx1"/>
          </a:solidFill>
          <a:latin typeface="+mn-lt"/>
          <a:ea typeface="+mn-ea"/>
          <a:cs typeface="+mn-cs"/>
        </a:defRPr>
      </a:lvl3pPr>
      <a:lvl4pPr marL="4859853" algn="l" defTabSz="3239902" rtl="0" eaLnBrk="1" latinLnBrk="0" hangingPunct="1">
        <a:defRPr sz="6378" kern="1200">
          <a:solidFill>
            <a:schemeClr val="tx1"/>
          </a:solidFill>
          <a:latin typeface="+mn-lt"/>
          <a:ea typeface="+mn-ea"/>
          <a:cs typeface="+mn-cs"/>
        </a:defRPr>
      </a:lvl4pPr>
      <a:lvl5pPr marL="6479804" algn="l" defTabSz="3239902" rtl="0" eaLnBrk="1" latinLnBrk="0" hangingPunct="1">
        <a:defRPr sz="6378" kern="1200">
          <a:solidFill>
            <a:schemeClr val="tx1"/>
          </a:solidFill>
          <a:latin typeface="+mn-lt"/>
          <a:ea typeface="+mn-ea"/>
          <a:cs typeface="+mn-cs"/>
        </a:defRPr>
      </a:lvl5pPr>
      <a:lvl6pPr marL="8099755" algn="l" defTabSz="3239902" rtl="0" eaLnBrk="1" latinLnBrk="0" hangingPunct="1">
        <a:defRPr sz="6378" kern="1200">
          <a:solidFill>
            <a:schemeClr val="tx1"/>
          </a:solidFill>
          <a:latin typeface="+mn-lt"/>
          <a:ea typeface="+mn-ea"/>
          <a:cs typeface="+mn-cs"/>
        </a:defRPr>
      </a:lvl6pPr>
      <a:lvl7pPr marL="9719706" algn="l" defTabSz="3239902" rtl="0" eaLnBrk="1" latinLnBrk="0" hangingPunct="1">
        <a:defRPr sz="6378" kern="1200">
          <a:solidFill>
            <a:schemeClr val="tx1"/>
          </a:solidFill>
          <a:latin typeface="+mn-lt"/>
          <a:ea typeface="+mn-ea"/>
          <a:cs typeface="+mn-cs"/>
        </a:defRPr>
      </a:lvl7pPr>
      <a:lvl8pPr marL="11339657" algn="l" defTabSz="3239902" rtl="0" eaLnBrk="1" latinLnBrk="0" hangingPunct="1">
        <a:defRPr sz="6378" kern="1200">
          <a:solidFill>
            <a:schemeClr val="tx1"/>
          </a:solidFill>
          <a:latin typeface="+mn-lt"/>
          <a:ea typeface="+mn-ea"/>
          <a:cs typeface="+mn-cs"/>
        </a:defRPr>
      </a:lvl8pPr>
      <a:lvl9pPr marL="12959608" algn="l" defTabSz="3239902" rtl="0" eaLnBrk="1" latinLnBrk="0" hangingPunct="1">
        <a:defRPr sz="637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7056E-5647-7E9A-B653-41CE3CE3CBF9}"/>
            </a:ext>
          </a:extLst>
        </p:cNvPr>
        <p:cNvGrpSpPr/>
        <p:nvPr/>
      </p:nvGrpSpPr>
      <p:grpSpPr>
        <a:xfrm>
          <a:off x="0" y="0"/>
          <a:ext cx="0" cy="0"/>
          <a:chOff x="0" y="0"/>
          <a:chExt cx="0" cy="0"/>
        </a:xfrm>
      </p:grpSpPr>
      <p:pic>
        <p:nvPicPr>
          <p:cNvPr id="6" name="Imagem 5">
            <a:extLst>
              <a:ext uri="{FF2B5EF4-FFF2-40B4-BE49-F238E27FC236}">
                <a16:creationId xmlns:a16="http://schemas.microsoft.com/office/drawing/2014/main" id="{F195A607-1F1C-E996-FC77-D58B4E53A2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12" y="0"/>
            <a:ext cx="32390476" cy="43190476"/>
          </a:xfrm>
          <a:prstGeom prst="rect">
            <a:avLst/>
          </a:prstGeom>
        </p:spPr>
      </p:pic>
      <p:sp>
        <p:nvSpPr>
          <p:cNvPr id="4" name="Título 3">
            <a:extLst>
              <a:ext uri="{FF2B5EF4-FFF2-40B4-BE49-F238E27FC236}">
                <a16:creationId xmlns:a16="http://schemas.microsoft.com/office/drawing/2014/main" id="{E6B5893C-75C5-85F0-2FBC-DC6198E45EE8}"/>
              </a:ext>
            </a:extLst>
          </p:cNvPr>
          <p:cNvSpPr>
            <a:spLocks noGrp="1"/>
          </p:cNvSpPr>
          <p:nvPr>
            <p:ph type="ctrTitle"/>
          </p:nvPr>
        </p:nvSpPr>
        <p:spPr>
          <a:xfrm>
            <a:off x="2418457" y="7077113"/>
            <a:ext cx="27562373" cy="2378692"/>
          </a:xfrm>
        </p:spPr>
        <p:txBody>
          <a:bodyPr>
            <a:normAutofit/>
          </a:bodyPr>
          <a:lstStyle/>
          <a:p>
            <a:r>
              <a:rPr lang="pt-BR" sz="7200" b="1" dirty="0"/>
              <a:t>TÍTULO DA PESQUISA: Subtítulo da Pesquisa; Sugestão: fonte 72 </a:t>
            </a:r>
            <a:r>
              <a:rPr lang="pt-BR" sz="7200" b="1" dirty="0" err="1"/>
              <a:t>pt</a:t>
            </a:r>
            <a:r>
              <a:rPr lang="pt-BR" sz="7200" b="1" dirty="0"/>
              <a:t> ou maior. Modelo configurado p/90x120 cm</a:t>
            </a:r>
            <a:endParaRPr lang="pt-BR" sz="7200" dirty="0"/>
          </a:p>
        </p:txBody>
      </p:sp>
      <p:sp>
        <p:nvSpPr>
          <p:cNvPr id="11" name="CaixaDeTexto 10">
            <a:extLst>
              <a:ext uri="{FF2B5EF4-FFF2-40B4-BE49-F238E27FC236}">
                <a16:creationId xmlns:a16="http://schemas.microsoft.com/office/drawing/2014/main" id="{B10B1CFA-43BC-CC5D-AB5B-CA8AFD598263}"/>
              </a:ext>
            </a:extLst>
          </p:cNvPr>
          <p:cNvSpPr txBox="1"/>
          <p:nvPr/>
        </p:nvSpPr>
        <p:spPr>
          <a:xfrm>
            <a:off x="1197673" y="9661537"/>
            <a:ext cx="30003939" cy="2308324"/>
          </a:xfrm>
          <a:prstGeom prst="rect">
            <a:avLst/>
          </a:prstGeom>
          <a:noFill/>
        </p:spPr>
        <p:txBody>
          <a:bodyPr wrap="square">
            <a:spAutoFit/>
          </a:bodyPr>
          <a:lstStyle/>
          <a:p>
            <a:pPr algn="ctr"/>
            <a:r>
              <a:rPr lang="pt-BR" sz="3600" dirty="0">
                <a:latin typeface="Arial" panose="020B0604020202020204" pitchFamily="34" charset="0"/>
                <a:ea typeface="Calibri" panose="020F0502020204030204" pitchFamily="34" charset="0"/>
                <a:cs typeface="Arial" panose="020B0604020202020204" pitchFamily="34" charset="0"/>
              </a:rPr>
              <a:t>Autor 1</a:t>
            </a:r>
            <a:r>
              <a:rPr lang="pt-BR" sz="3600" baseline="30000" dirty="0">
                <a:latin typeface="Arial" panose="020B0604020202020204" pitchFamily="34" charset="0"/>
                <a:ea typeface="Calibri" panose="020F0502020204030204" pitchFamily="34" charset="0"/>
                <a:cs typeface="Arial" panose="020B0604020202020204" pitchFamily="34" charset="0"/>
              </a:rPr>
              <a:t>1</a:t>
            </a:r>
            <a:r>
              <a:rPr lang="pt-BR" sz="3600" dirty="0">
                <a:latin typeface="Arial" panose="020B0604020202020204" pitchFamily="34" charset="0"/>
                <a:ea typeface="Calibri" panose="020F0502020204030204" pitchFamily="34" charset="0"/>
                <a:cs typeface="Arial" panose="020B0604020202020204" pitchFamily="34" charset="0"/>
              </a:rPr>
              <a:t>, Autor 2² , Autor 3³...</a:t>
            </a:r>
          </a:p>
          <a:p>
            <a:pPr algn="ctr"/>
            <a:endParaRPr lang="pt-BR" sz="3600" dirty="0">
              <a:latin typeface="Arial" panose="020B0604020202020204" pitchFamily="34" charset="0"/>
              <a:ea typeface="Calibri" panose="020F0502020204030204" pitchFamily="34" charset="0"/>
              <a:cs typeface="Arial" panose="020B0604020202020204" pitchFamily="34" charset="0"/>
            </a:endParaRPr>
          </a:p>
          <a:p>
            <a:r>
              <a:rPr lang="pt-BR" sz="3600" dirty="0">
                <a:latin typeface="Arial" panose="020B0604020202020204" pitchFamily="34" charset="0"/>
                <a:ea typeface="Calibri" panose="020F0502020204030204" pitchFamily="34" charset="0"/>
                <a:cs typeface="Arial" panose="020B0604020202020204" pitchFamily="34" charset="0"/>
              </a:rPr>
              <a:t>Autor¹ Nome do Programa/ SIGLA – (UFLA), e-mail;  Autor² Nome do Programa/ SIGLA – (UFLA), e-mail; Autor³ Nome do Programa/ SIGLA – (UFLA), e-mail...</a:t>
            </a:r>
            <a:endParaRPr lang="pt-BR" sz="3600" b="1" dirty="0"/>
          </a:p>
        </p:txBody>
      </p:sp>
      <p:graphicFrame>
        <p:nvGraphicFramePr>
          <p:cNvPr id="12" name="Gráfico 11">
            <a:extLst>
              <a:ext uri="{FF2B5EF4-FFF2-40B4-BE49-F238E27FC236}">
                <a16:creationId xmlns:a16="http://schemas.microsoft.com/office/drawing/2014/main" id="{135BF165-D1BF-FF1D-CA69-87CAD352B88C}"/>
              </a:ext>
            </a:extLst>
          </p:cNvPr>
          <p:cNvGraphicFramePr/>
          <p:nvPr>
            <p:extLst>
              <p:ext uri="{D42A27DB-BD31-4B8C-83A1-F6EECF244321}">
                <p14:modId xmlns:p14="http://schemas.microsoft.com/office/powerpoint/2010/main" val="4125245940"/>
              </p:ext>
            </p:extLst>
          </p:nvPr>
        </p:nvGraphicFramePr>
        <p:xfrm>
          <a:off x="18354306" y="12211270"/>
          <a:ext cx="10607737" cy="5832366"/>
        </p:xfrm>
        <a:graphic>
          <a:graphicData uri="http://schemas.openxmlformats.org/drawingml/2006/chart">
            <c:chart xmlns:c="http://schemas.openxmlformats.org/drawingml/2006/chart" xmlns:r="http://schemas.openxmlformats.org/officeDocument/2006/relationships" r:id="rId3"/>
          </a:graphicData>
        </a:graphic>
      </p:graphicFrame>
      <p:sp>
        <p:nvSpPr>
          <p:cNvPr id="14" name="CaixaDeTexto 13">
            <a:extLst>
              <a:ext uri="{FF2B5EF4-FFF2-40B4-BE49-F238E27FC236}">
                <a16:creationId xmlns:a16="http://schemas.microsoft.com/office/drawing/2014/main" id="{A2B5F8C0-C5CD-96FB-9AF6-1D78FA7C0AF6}"/>
              </a:ext>
            </a:extLst>
          </p:cNvPr>
          <p:cNvSpPr txBox="1"/>
          <p:nvPr/>
        </p:nvSpPr>
        <p:spPr>
          <a:xfrm>
            <a:off x="1000044" y="30543696"/>
            <a:ext cx="13757841" cy="10064294"/>
          </a:xfrm>
          <a:prstGeom prst="rect">
            <a:avLst/>
          </a:prstGeom>
          <a:noFill/>
        </p:spPr>
        <p:txBody>
          <a:bodyPr wrap="square">
            <a:spAutoFit/>
          </a:bodyPr>
          <a:lstStyle/>
          <a:p>
            <a:r>
              <a:rPr lang="pt-BR" sz="3600" dirty="0"/>
              <a:t>	</a:t>
            </a:r>
            <a:r>
              <a:rPr lang="pt-BR" sz="3600" b="1" dirty="0"/>
              <a:t> SUGESTÃO: FONTE MAIOR QUE 36 PT. </a:t>
            </a:r>
          </a:p>
          <a:p>
            <a:pPr marL="571500" indent="-571500">
              <a:buFont typeface="Wingdings" panose="05000000000000000000" pitchFamily="2" charset="2"/>
              <a:buChar char="§"/>
            </a:pPr>
            <a:r>
              <a:rPr lang="pt-BR" sz="3600" dirty="0">
                <a:latin typeface="Arial" panose="020B0604020202020204" pitchFamily="34" charset="0"/>
                <a:ea typeface="Calibri" panose="020F0502020204030204" pitchFamily="34" charset="0"/>
                <a:cs typeface="Arial" panose="020B0604020202020204" pitchFamily="34" charset="0"/>
              </a:rPr>
              <a:t>Aqui é o local para serem colocados os resultados. Os resultados de um trabalho científico normalmente se resumem a tabelas e gráficos. Se for no formato de tabelas, as mesmas devem ser numeradas e conter um título. Fazer o mesmo para gráficos. Neste caso, será chamado de Figura. Uma Figura pode perfeitamente ser constituída de vários gráficos. Neste caso, cada gráfico dentro de uma figura, recebe as notações a), b), c), etc. </a:t>
            </a:r>
          </a:p>
          <a:p>
            <a:pPr marL="571500" indent="-571500">
              <a:buFont typeface="Wingdings" panose="05000000000000000000" pitchFamily="2" charset="2"/>
              <a:buChar char="§"/>
            </a:pPr>
            <a:endParaRPr lang="pt-BR" sz="3600" dirty="0">
              <a:latin typeface="Arial" panose="020B0604020202020204" pitchFamily="34" charset="0"/>
              <a:ea typeface="Calibri" panose="020F0502020204030204" pitchFamily="34" charset="0"/>
              <a:cs typeface="Arial" panose="020B0604020202020204" pitchFamily="34" charset="0"/>
            </a:endParaRPr>
          </a:p>
          <a:p>
            <a:pPr marL="571500" indent="-571500">
              <a:buFont typeface="Wingdings" panose="05000000000000000000" pitchFamily="2" charset="2"/>
              <a:buChar char="§"/>
            </a:pPr>
            <a:r>
              <a:rPr lang="pt-BR" sz="3600" dirty="0">
                <a:latin typeface="Arial" panose="020B0604020202020204" pitchFamily="34" charset="0"/>
                <a:ea typeface="Calibri" panose="020F0502020204030204" pitchFamily="34" charset="0"/>
                <a:cs typeface="Arial" panose="020B0604020202020204" pitchFamily="34" charset="0"/>
              </a:rPr>
              <a:t>É totalmente condenável apresentar os resultados na forma de texto. Lembre-se que trata-se de uma apresentação em formato de banner. </a:t>
            </a:r>
          </a:p>
          <a:p>
            <a:pPr marL="571500" indent="-571500">
              <a:buFont typeface="Wingdings" panose="05000000000000000000" pitchFamily="2" charset="2"/>
              <a:buChar char="§"/>
            </a:pPr>
            <a:endParaRPr lang="pt-BR" sz="3600" dirty="0">
              <a:latin typeface="Arial" panose="020B0604020202020204" pitchFamily="34" charset="0"/>
              <a:ea typeface="Calibri" panose="020F0502020204030204" pitchFamily="34" charset="0"/>
              <a:cs typeface="Arial" panose="020B0604020202020204" pitchFamily="34" charset="0"/>
            </a:endParaRPr>
          </a:p>
          <a:p>
            <a:pPr marL="571500" indent="-571500">
              <a:buFont typeface="Wingdings" panose="05000000000000000000" pitchFamily="2" charset="2"/>
              <a:buChar char="§"/>
            </a:pPr>
            <a:r>
              <a:rPr lang="pt-BR" sz="3600" dirty="0">
                <a:latin typeface="Arial" panose="020B0604020202020204" pitchFamily="34" charset="0"/>
                <a:ea typeface="Calibri" panose="020F0502020204030204" pitchFamily="34" charset="0"/>
                <a:cs typeface="Arial" panose="020B0604020202020204" pitchFamily="34" charset="0"/>
              </a:rPr>
              <a:t>O uso de textos é permitido, de forma clara, objetiva e em tópicos, para destacar ou conduzir o leitor para alguns pontos de destaque do trabalho. </a:t>
            </a:r>
            <a:endParaRPr lang="en-US" sz="3600" dirty="0">
              <a:latin typeface="Arial" panose="020B0604020202020204" pitchFamily="34" charset="0"/>
              <a:ea typeface="Calibri" panose="020F0502020204030204" pitchFamily="34" charset="0"/>
              <a:cs typeface="Arial" panose="020B0604020202020204" pitchFamily="34" charset="0"/>
            </a:endParaRPr>
          </a:p>
          <a:p>
            <a:pPr algn="just"/>
            <a:endParaRPr lang="pt-BR" sz="3600" dirty="0"/>
          </a:p>
        </p:txBody>
      </p:sp>
      <p:sp>
        <p:nvSpPr>
          <p:cNvPr id="16" name="CaixaDeTexto 15">
            <a:extLst>
              <a:ext uri="{FF2B5EF4-FFF2-40B4-BE49-F238E27FC236}">
                <a16:creationId xmlns:a16="http://schemas.microsoft.com/office/drawing/2014/main" id="{402DDDB8-EF03-719A-6377-F91776BDA924}"/>
              </a:ext>
            </a:extLst>
          </p:cNvPr>
          <p:cNvSpPr txBox="1"/>
          <p:nvPr/>
        </p:nvSpPr>
        <p:spPr>
          <a:xfrm>
            <a:off x="840870" y="24309370"/>
            <a:ext cx="14076191" cy="3970318"/>
          </a:xfrm>
          <a:prstGeom prst="rect">
            <a:avLst/>
          </a:prstGeom>
          <a:noFill/>
        </p:spPr>
        <p:txBody>
          <a:bodyPr wrap="square">
            <a:spAutoFit/>
          </a:bodyPr>
          <a:lstStyle/>
          <a:p>
            <a:r>
              <a:rPr lang="pt-BR" sz="3600" b="1" dirty="0"/>
              <a:t>SUGESTÃO: FONTE MAIOR QUE 36 PT. </a:t>
            </a:r>
          </a:p>
          <a:p>
            <a:pPr marL="571500" indent="-571500">
              <a:buFont typeface="Wingdings" panose="05000000000000000000" pitchFamily="2" charset="2"/>
              <a:buChar char="§"/>
            </a:pPr>
            <a:r>
              <a:rPr lang="pt-BR" sz="3600" dirty="0">
                <a:latin typeface="Arial" panose="020B0604020202020204" pitchFamily="34" charset="0"/>
                <a:ea typeface="Calibri" panose="020F0502020204030204" pitchFamily="34" charset="0"/>
                <a:cs typeface="Arial" panose="020B0604020202020204" pitchFamily="34" charset="0"/>
              </a:rPr>
              <a:t>Aqui o objetivo é apresentar ao leitor/avaliador todas as informações necessárias para compreender perfeitamente como o trabalho foi realizado, incluindo a parte estatística. </a:t>
            </a:r>
          </a:p>
          <a:p>
            <a:pPr marL="571500" indent="-571500">
              <a:buFont typeface="Wingdings" panose="05000000000000000000" pitchFamily="2" charset="2"/>
              <a:buChar char="§"/>
            </a:pPr>
            <a:r>
              <a:rPr lang="pt-BR" sz="3600" dirty="0">
                <a:latin typeface="Arial" panose="020B0604020202020204" pitchFamily="34" charset="0"/>
                <a:ea typeface="Calibri" panose="020F0502020204030204" pitchFamily="34" charset="0"/>
                <a:cs typeface="Arial" panose="020B0604020202020204" pitchFamily="34" charset="0"/>
              </a:rPr>
              <a:t>A exposição do texto em forma de tópicos é muito desejável.</a:t>
            </a:r>
          </a:p>
          <a:p>
            <a:pPr marL="571500" indent="-571500">
              <a:buFont typeface="Wingdings" panose="05000000000000000000" pitchFamily="2" charset="2"/>
              <a:buChar char="§"/>
            </a:pPr>
            <a:r>
              <a:rPr lang="pt-BR" sz="3600" dirty="0">
                <a:latin typeface="Arial" panose="020B0604020202020204" pitchFamily="34" charset="0"/>
                <a:ea typeface="Calibri" panose="020F0502020204030204" pitchFamily="34" charset="0"/>
                <a:cs typeface="Arial" panose="020B0604020202020204" pitchFamily="34" charset="0"/>
              </a:rPr>
              <a:t>O uso de esquemas, fotos do experimento/ensaio, etc., valorizam muito a seção Material e Métodos. </a:t>
            </a:r>
            <a:endParaRPr lang="en-US" sz="3600" dirty="0">
              <a:latin typeface="Arial" panose="020B0604020202020204" pitchFamily="34" charset="0"/>
              <a:ea typeface="Calibri" panose="020F0502020204030204" pitchFamily="34" charset="0"/>
              <a:cs typeface="Arial" panose="020B0604020202020204" pitchFamily="34" charset="0"/>
            </a:endParaRPr>
          </a:p>
        </p:txBody>
      </p:sp>
      <p:sp>
        <p:nvSpPr>
          <p:cNvPr id="18" name="CaixaDeTexto 17">
            <a:extLst>
              <a:ext uri="{FF2B5EF4-FFF2-40B4-BE49-F238E27FC236}">
                <a16:creationId xmlns:a16="http://schemas.microsoft.com/office/drawing/2014/main" id="{10713925-C18A-E2DA-9058-3D18467A05D9}"/>
              </a:ext>
            </a:extLst>
          </p:cNvPr>
          <p:cNvSpPr txBox="1"/>
          <p:nvPr/>
        </p:nvSpPr>
        <p:spPr>
          <a:xfrm>
            <a:off x="17358856" y="21636348"/>
            <a:ext cx="13757840" cy="2308324"/>
          </a:xfrm>
          <a:prstGeom prst="rect">
            <a:avLst/>
          </a:prstGeom>
          <a:noFill/>
        </p:spPr>
        <p:txBody>
          <a:bodyPr wrap="square">
            <a:spAutoFit/>
          </a:bodyPr>
          <a:lstStyle/>
          <a:p>
            <a:r>
              <a:rPr lang="pt-BR" sz="3600" b="1" dirty="0"/>
              <a:t>SUGESTÃO: FONTE MAIOR QUE 36 PT. </a:t>
            </a:r>
          </a:p>
          <a:p>
            <a:pPr algn="just"/>
            <a:r>
              <a:rPr lang="pt-BR" sz="3600" dirty="0">
                <a:latin typeface="Arial" panose="020B0604020202020204" pitchFamily="34" charset="0"/>
                <a:ea typeface="Calibri" panose="020F0502020204030204" pitchFamily="34" charset="0"/>
                <a:cs typeface="Arial" panose="020B0604020202020204" pitchFamily="34" charset="0"/>
              </a:rPr>
              <a:t>Trata-se de um texto conciso que traz as conclusões do trabalho. As conclusões estão sempre fortemente correlacionadas com as hipótese, objetivos e com o título do trabalho. </a:t>
            </a:r>
            <a:endParaRPr lang="en-US" sz="3600" dirty="0">
              <a:latin typeface="Arial" panose="020B0604020202020204" pitchFamily="34" charset="0"/>
              <a:ea typeface="Calibri" panose="020F0502020204030204" pitchFamily="34" charset="0"/>
              <a:cs typeface="Arial" panose="020B0604020202020204" pitchFamily="34" charset="0"/>
            </a:endParaRPr>
          </a:p>
        </p:txBody>
      </p:sp>
      <p:sp>
        <p:nvSpPr>
          <p:cNvPr id="20" name="CaixaDeTexto 19">
            <a:extLst>
              <a:ext uri="{FF2B5EF4-FFF2-40B4-BE49-F238E27FC236}">
                <a16:creationId xmlns:a16="http://schemas.microsoft.com/office/drawing/2014/main" id="{5E22C26A-F3C4-0FB5-1A6C-8080D1E77D6F}"/>
              </a:ext>
            </a:extLst>
          </p:cNvPr>
          <p:cNvSpPr txBox="1"/>
          <p:nvPr/>
        </p:nvSpPr>
        <p:spPr>
          <a:xfrm>
            <a:off x="17592656" y="31591432"/>
            <a:ext cx="13634471" cy="1200329"/>
          </a:xfrm>
          <a:prstGeom prst="rect">
            <a:avLst/>
          </a:prstGeom>
          <a:noFill/>
        </p:spPr>
        <p:txBody>
          <a:bodyPr wrap="square">
            <a:spAutoFit/>
          </a:bodyPr>
          <a:lstStyle/>
          <a:p>
            <a:pPr algn="just"/>
            <a:r>
              <a:rPr lang="pt-BR" sz="3600" dirty="0"/>
              <a:t>Exemplo: POSTER, Citada No. </a:t>
            </a:r>
            <a:r>
              <a:rPr lang="pt-BR" sz="3600" b="1" dirty="0"/>
              <a:t>“Registrar apenas a bibliografia citada no poster”. UFLA: Exemplo, 2025. </a:t>
            </a:r>
            <a:endParaRPr lang="pt-BR" sz="3600" dirty="0"/>
          </a:p>
        </p:txBody>
      </p:sp>
      <p:sp>
        <p:nvSpPr>
          <p:cNvPr id="22" name="CaixaDeTexto 21">
            <a:extLst>
              <a:ext uri="{FF2B5EF4-FFF2-40B4-BE49-F238E27FC236}">
                <a16:creationId xmlns:a16="http://schemas.microsoft.com/office/drawing/2014/main" id="{D26BDB76-A8AC-AC22-862D-260903CC2E16}"/>
              </a:ext>
            </a:extLst>
          </p:cNvPr>
          <p:cNvSpPr txBox="1"/>
          <p:nvPr/>
        </p:nvSpPr>
        <p:spPr>
          <a:xfrm>
            <a:off x="17358856" y="35141439"/>
            <a:ext cx="13978704" cy="2523768"/>
          </a:xfrm>
          <a:prstGeom prst="rect">
            <a:avLst/>
          </a:prstGeom>
          <a:noFill/>
        </p:spPr>
        <p:txBody>
          <a:bodyPr wrap="square">
            <a:spAutoFit/>
          </a:bodyPr>
          <a:lstStyle/>
          <a:p>
            <a:pPr>
              <a:spcBef>
                <a:spcPts val="3000"/>
              </a:spcBef>
              <a:spcAft>
                <a:spcPts val="3000"/>
              </a:spcAft>
            </a:pPr>
            <a:r>
              <a:rPr lang="pt-BR" sz="3600" b="1" dirty="0"/>
              <a:t>SUGESTÃO: FONTE MAIOR QUE 36 PT. </a:t>
            </a:r>
            <a:endParaRPr lang="pt-BR" sz="3600" b="1" dirty="0">
              <a:latin typeface="Arial" panose="020B0604020202020204" pitchFamily="34" charset="0"/>
              <a:ea typeface="Calibri" panose="020F0502020204030204" pitchFamily="34" charset="0"/>
              <a:cs typeface="Arial" panose="020B0604020202020204" pitchFamily="34" charset="0"/>
            </a:endParaRPr>
          </a:p>
          <a:p>
            <a:pPr>
              <a:spcBef>
                <a:spcPts val="3000"/>
              </a:spcBef>
              <a:spcAft>
                <a:spcPts val="3000"/>
              </a:spcAft>
            </a:pPr>
            <a:r>
              <a:rPr lang="pt-BR" sz="3600" b="1" dirty="0">
                <a:latin typeface="Arial" panose="020B0604020202020204" pitchFamily="34" charset="0"/>
                <a:ea typeface="Calibri" panose="020F0502020204030204" pitchFamily="34" charset="0"/>
                <a:cs typeface="Arial" panose="020B0604020202020204" pitchFamily="34" charset="0"/>
              </a:rPr>
              <a:t>(</a:t>
            </a:r>
            <a:r>
              <a:rPr lang="pt-BR" sz="3600" dirty="0"/>
              <a:t>CAPES, CNPq, FAPEMIG, ou outra agência governamental ou iniciativa privada que arcou com os gastos para a execução da pesquisa)</a:t>
            </a:r>
          </a:p>
        </p:txBody>
      </p:sp>
      <p:sp>
        <p:nvSpPr>
          <p:cNvPr id="10" name="CaixaDeTexto 9">
            <a:extLst>
              <a:ext uri="{FF2B5EF4-FFF2-40B4-BE49-F238E27FC236}">
                <a16:creationId xmlns:a16="http://schemas.microsoft.com/office/drawing/2014/main" id="{501F5D59-4EE1-5C5D-F064-A103076B9FAF}"/>
              </a:ext>
            </a:extLst>
          </p:cNvPr>
          <p:cNvSpPr txBox="1"/>
          <p:nvPr/>
        </p:nvSpPr>
        <p:spPr>
          <a:xfrm>
            <a:off x="1220906" y="13408398"/>
            <a:ext cx="13696156" cy="4524315"/>
          </a:xfrm>
          <a:prstGeom prst="rect">
            <a:avLst/>
          </a:prstGeom>
          <a:noFill/>
        </p:spPr>
        <p:txBody>
          <a:bodyPr wrap="square">
            <a:spAutoFit/>
          </a:bodyPr>
          <a:lstStyle/>
          <a:p>
            <a:r>
              <a:rPr lang="pt-BR" sz="3600" b="1" dirty="0"/>
              <a:t>SUGESTÃO: FONTE MAIOR QUE 36 PT</a:t>
            </a:r>
            <a:endParaRPr lang="pt-BR" sz="3600" dirty="0">
              <a:latin typeface="Arial" panose="020B0604020202020204" pitchFamily="34" charset="0"/>
              <a:ea typeface="Calibri" panose="020F0502020204030204" pitchFamily="34" charset="0"/>
              <a:cs typeface="Arial" panose="020B0604020202020204" pitchFamily="34" charset="0"/>
            </a:endParaRPr>
          </a:p>
          <a:p>
            <a:pPr marL="571500" indent="-571500">
              <a:buFont typeface="Wingdings" panose="05000000000000000000" pitchFamily="2" charset="2"/>
              <a:buChar char="§"/>
            </a:pPr>
            <a:r>
              <a:rPr lang="pt-BR" sz="3600" dirty="0">
                <a:latin typeface="Arial" panose="020B0604020202020204" pitchFamily="34" charset="0"/>
                <a:ea typeface="Calibri" panose="020F0502020204030204" pitchFamily="34" charset="0"/>
                <a:cs typeface="Arial" panose="020B0604020202020204" pitchFamily="34" charset="0"/>
              </a:rPr>
              <a:t>O uso de texto na forma de tópicos de forma clara e objetiva é recomendável. Deve-se evitar textos longos.</a:t>
            </a:r>
          </a:p>
          <a:p>
            <a:pPr marL="571500" indent="-571500">
              <a:buFont typeface="Wingdings" panose="05000000000000000000" pitchFamily="2" charset="2"/>
              <a:buChar char="§"/>
            </a:pPr>
            <a:r>
              <a:rPr lang="pt-BR" sz="3600" dirty="0">
                <a:latin typeface="Arial" panose="020B0604020202020204" pitchFamily="34" charset="0"/>
                <a:ea typeface="Calibri" panose="020F0502020204030204" pitchFamily="34" charset="0"/>
                <a:cs typeface="Arial" panose="020B0604020202020204" pitchFamily="34" charset="0"/>
              </a:rPr>
              <a:t>O uso de esquemas, infográficos, imagens, etc., podem ser muito interessantes para transmitir a informação de um texto. </a:t>
            </a:r>
          </a:p>
          <a:p>
            <a:pPr marL="571500" indent="-571500">
              <a:buFont typeface="Wingdings" panose="05000000000000000000" pitchFamily="2" charset="2"/>
              <a:buChar char="§"/>
            </a:pPr>
            <a:r>
              <a:rPr lang="pt-BR" sz="3600" dirty="0">
                <a:latin typeface="Arial" panose="020B0604020202020204" pitchFamily="34" charset="0"/>
                <a:ea typeface="Calibri" panose="020F0502020204030204" pitchFamily="34" charset="0"/>
                <a:cs typeface="Arial" panose="020B0604020202020204" pitchFamily="34" charset="0"/>
              </a:rPr>
              <a:t>A Introdução é uma sessão para mostrar o leitor a importância, relevância, estado da arte e importância do seu trabalho.</a:t>
            </a:r>
            <a:endParaRPr lang="en-US" sz="3200" dirty="0">
              <a:latin typeface="Arial" panose="020B0604020202020204" pitchFamily="34" charset="0"/>
              <a:ea typeface="Calibri" panose="020F0502020204030204" pitchFamily="34" charset="0"/>
              <a:cs typeface="Arial" panose="020B0604020202020204" pitchFamily="34" charset="0"/>
            </a:endParaRPr>
          </a:p>
          <a:p>
            <a:pPr algn="just"/>
            <a:endParaRPr lang="pt-BR" sz="3600" dirty="0"/>
          </a:p>
        </p:txBody>
      </p:sp>
      <p:sp>
        <p:nvSpPr>
          <p:cNvPr id="2" name="CaixaDeTexto 1">
            <a:extLst>
              <a:ext uri="{FF2B5EF4-FFF2-40B4-BE49-F238E27FC236}">
                <a16:creationId xmlns:a16="http://schemas.microsoft.com/office/drawing/2014/main" id="{96FEFA17-4CBB-1191-3A56-943C490D00A6}"/>
              </a:ext>
            </a:extLst>
          </p:cNvPr>
          <p:cNvSpPr txBox="1"/>
          <p:nvPr/>
        </p:nvSpPr>
        <p:spPr>
          <a:xfrm>
            <a:off x="1220907" y="19813020"/>
            <a:ext cx="13696155" cy="2308324"/>
          </a:xfrm>
          <a:prstGeom prst="rect">
            <a:avLst/>
          </a:prstGeom>
          <a:noFill/>
        </p:spPr>
        <p:txBody>
          <a:bodyPr wrap="square">
            <a:spAutoFit/>
          </a:bodyPr>
          <a:lstStyle/>
          <a:p>
            <a:pPr algn="just"/>
            <a:r>
              <a:rPr lang="pt-BR" sz="1800" b="1" dirty="0"/>
              <a:t> </a:t>
            </a:r>
            <a:r>
              <a:rPr lang="pt-BR" sz="3600" b="1" dirty="0"/>
              <a:t>SUGESTÃO: FONTE MAIOR QUE 36 PT. </a:t>
            </a:r>
          </a:p>
          <a:p>
            <a:pPr algn="just"/>
            <a:r>
              <a:rPr lang="pt-BR" sz="3600" dirty="0">
                <a:latin typeface="Arial" panose="020B0604020202020204" pitchFamily="34" charset="0"/>
                <a:ea typeface="Calibri" panose="020F0502020204030204" pitchFamily="34" charset="0"/>
                <a:cs typeface="Arial" panose="020B0604020202020204" pitchFamily="34" charset="0"/>
              </a:rPr>
              <a:t>Para um pôster, preferencialmente na forma de tópicos de forma clara e objetiva. </a:t>
            </a:r>
            <a:endParaRPr lang="en-US" sz="3600" dirty="0">
              <a:latin typeface="Arial" panose="020B0604020202020204" pitchFamily="34" charset="0"/>
              <a:ea typeface="Calibri" panose="020F0502020204030204" pitchFamily="34" charset="0"/>
              <a:cs typeface="Arial" panose="020B0604020202020204" pitchFamily="34" charset="0"/>
            </a:endParaRPr>
          </a:p>
          <a:p>
            <a:pPr algn="just"/>
            <a:r>
              <a:rPr lang="pt-BR" sz="3600" dirty="0"/>
              <a:t> </a:t>
            </a:r>
          </a:p>
        </p:txBody>
      </p:sp>
      <p:sp>
        <p:nvSpPr>
          <p:cNvPr id="7" name="TextBox 16">
            <a:extLst>
              <a:ext uri="{FF2B5EF4-FFF2-40B4-BE49-F238E27FC236}">
                <a16:creationId xmlns:a16="http://schemas.microsoft.com/office/drawing/2014/main" id="{758511E7-4554-1235-AAB1-E6A411095137}"/>
              </a:ext>
            </a:extLst>
          </p:cNvPr>
          <p:cNvSpPr txBox="1"/>
          <p:nvPr/>
        </p:nvSpPr>
        <p:spPr>
          <a:xfrm>
            <a:off x="1220906" y="18386603"/>
            <a:ext cx="13696156" cy="1015663"/>
          </a:xfrm>
          <a:prstGeom prst="rect">
            <a:avLst/>
          </a:prstGeom>
          <a:solidFill>
            <a:srgbClr val="002060"/>
          </a:solidFill>
        </p:spPr>
        <p:txBody>
          <a:bodyPr wrap="square" rtlCol="0">
            <a:spAutoFit/>
          </a:bodyPr>
          <a:lstStyle/>
          <a:p>
            <a:pPr algn="ctr"/>
            <a:r>
              <a:rPr lang="pt-BR" sz="6000" dirty="0">
                <a:solidFill>
                  <a:schemeClr val="bg1"/>
                </a:solidFill>
                <a:latin typeface="Calibri" panose="020F0502020204030204" pitchFamily="34" charset="0"/>
                <a:ea typeface="Calibri" panose="020F0502020204030204" pitchFamily="34" charset="0"/>
                <a:cs typeface="Calibri" panose="020F0502020204030204" pitchFamily="34" charset="0"/>
              </a:rPr>
              <a:t>OBJETIVOS</a:t>
            </a:r>
            <a:endParaRPr lang="en-US" sz="6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TextBox 14">
            <a:extLst>
              <a:ext uri="{FF2B5EF4-FFF2-40B4-BE49-F238E27FC236}">
                <a16:creationId xmlns:a16="http://schemas.microsoft.com/office/drawing/2014/main" id="{3002D146-AD2D-935B-9E66-7169F4BC9783}"/>
              </a:ext>
            </a:extLst>
          </p:cNvPr>
          <p:cNvSpPr txBox="1"/>
          <p:nvPr/>
        </p:nvSpPr>
        <p:spPr>
          <a:xfrm>
            <a:off x="1220906" y="12220645"/>
            <a:ext cx="13696156" cy="1015663"/>
          </a:xfrm>
          <a:prstGeom prst="rect">
            <a:avLst/>
          </a:prstGeom>
          <a:solidFill>
            <a:srgbClr val="002060"/>
          </a:solidFill>
        </p:spPr>
        <p:txBody>
          <a:bodyPr wrap="square" rtlCol="0">
            <a:spAutoFit/>
          </a:bodyPr>
          <a:lstStyle/>
          <a:p>
            <a:pPr algn="ctr"/>
            <a:r>
              <a:rPr lang="pt-BR" sz="6000" dirty="0">
                <a:solidFill>
                  <a:schemeClr val="bg1"/>
                </a:solidFill>
                <a:latin typeface="Calibri" panose="020F0502020204030204" pitchFamily="34" charset="0"/>
                <a:ea typeface="Calibri" panose="020F0502020204030204" pitchFamily="34" charset="0"/>
                <a:cs typeface="Calibri" panose="020F0502020204030204" pitchFamily="34" charset="0"/>
              </a:rPr>
              <a:t>INTRODUÇÃO</a:t>
            </a:r>
            <a:endParaRPr lang="en-US" sz="6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Box 16">
            <a:extLst>
              <a:ext uri="{FF2B5EF4-FFF2-40B4-BE49-F238E27FC236}">
                <a16:creationId xmlns:a16="http://schemas.microsoft.com/office/drawing/2014/main" id="{3D78E1DE-9441-CA37-DBE3-C0AE31FED93A}"/>
              </a:ext>
            </a:extLst>
          </p:cNvPr>
          <p:cNvSpPr txBox="1"/>
          <p:nvPr/>
        </p:nvSpPr>
        <p:spPr>
          <a:xfrm>
            <a:off x="1220905" y="22252838"/>
            <a:ext cx="13696156" cy="1015663"/>
          </a:xfrm>
          <a:prstGeom prst="rect">
            <a:avLst/>
          </a:prstGeom>
          <a:solidFill>
            <a:srgbClr val="002060"/>
          </a:solidFill>
        </p:spPr>
        <p:txBody>
          <a:bodyPr wrap="square" rtlCol="0">
            <a:spAutoFit/>
          </a:bodyPr>
          <a:lstStyle/>
          <a:p>
            <a:pPr algn="ctr"/>
            <a:r>
              <a:rPr lang="pt-BR" sz="6000" dirty="0">
                <a:solidFill>
                  <a:schemeClr val="bg1"/>
                </a:solidFill>
                <a:latin typeface="Calibri" panose="020F0502020204030204" pitchFamily="34" charset="0"/>
                <a:ea typeface="Calibri" panose="020F0502020204030204" pitchFamily="34" charset="0"/>
                <a:cs typeface="Calibri" panose="020F0502020204030204" pitchFamily="34" charset="0"/>
              </a:rPr>
              <a:t>METODOLOGIA</a:t>
            </a:r>
            <a:endParaRPr lang="en-US" sz="6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TextBox 15">
            <a:extLst>
              <a:ext uri="{FF2B5EF4-FFF2-40B4-BE49-F238E27FC236}">
                <a16:creationId xmlns:a16="http://schemas.microsoft.com/office/drawing/2014/main" id="{6E23FB5D-0ADF-4E3C-67F8-AFD30C546145}"/>
              </a:ext>
            </a:extLst>
          </p:cNvPr>
          <p:cNvSpPr txBox="1"/>
          <p:nvPr/>
        </p:nvSpPr>
        <p:spPr>
          <a:xfrm>
            <a:off x="1220905" y="28991688"/>
            <a:ext cx="13696156" cy="1015663"/>
          </a:xfrm>
          <a:prstGeom prst="rect">
            <a:avLst/>
          </a:prstGeom>
          <a:solidFill>
            <a:srgbClr val="002060"/>
          </a:solidFill>
        </p:spPr>
        <p:txBody>
          <a:bodyPr wrap="square" rtlCol="0">
            <a:spAutoFit/>
          </a:bodyPr>
          <a:lstStyle/>
          <a:p>
            <a:pPr algn="ctr"/>
            <a:r>
              <a:rPr lang="pt-BR" sz="6000" dirty="0">
                <a:solidFill>
                  <a:schemeClr val="bg1"/>
                </a:solidFill>
                <a:latin typeface="Calibri" panose="020F0502020204030204" pitchFamily="34" charset="0"/>
                <a:ea typeface="Calibri" panose="020F0502020204030204" pitchFamily="34" charset="0"/>
                <a:cs typeface="Calibri" panose="020F0502020204030204" pitchFamily="34" charset="0"/>
              </a:rPr>
              <a:t>RESULTADOS E DISCUSSÃO</a:t>
            </a:r>
            <a:endParaRPr lang="en-US" sz="6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TextBox 18">
            <a:extLst>
              <a:ext uri="{FF2B5EF4-FFF2-40B4-BE49-F238E27FC236}">
                <a16:creationId xmlns:a16="http://schemas.microsoft.com/office/drawing/2014/main" id="{6B6FD1CD-ACDB-B404-BEC3-8B71BD9FE093}"/>
              </a:ext>
            </a:extLst>
          </p:cNvPr>
          <p:cNvSpPr txBox="1"/>
          <p:nvPr/>
        </p:nvSpPr>
        <p:spPr>
          <a:xfrm>
            <a:off x="17420540" y="20044554"/>
            <a:ext cx="13696156" cy="1015663"/>
          </a:xfrm>
          <a:prstGeom prst="rect">
            <a:avLst/>
          </a:prstGeom>
          <a:solidFill>
            <a:srgbClr val="002060"/>
          </a:solidFill>
        </p:spPr>
        <p:txBody>
          <a:bodyPr wrap="square" rtlCol="0">
            <a:spAutoFit/>
          </a:bodyPr>
          <a:lstStyle/>
          <a:p>
            <a:pPr algn="ctr"/>
            <a:r>
              <a:rPr lang="pt-BR" sz="6000" dirty="0">
                <a:solidFill>
                  <a:schemeClr val="bg1"/>
                </a:solidFill>
                <a:latin typeface="Calibri" panose="020F0502020204030204" pitchFamily="34" charset="0"/>
                <a:ea typeface="Calibri" panose="020F0502020204030204" pitchFamily="34" charset="0"/>
                <a:cs typeface="Calibri" panose="020F0502020204030204" pitchFamily="34" charset="0"/>
              </a:rPr>
              <a:t>CONCLUSÕES</a:t>
            </a:r>
            <a:endParaRPr lang="en-US" sz="6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7" name="TextBox 27">
            <a:extLst>
              <a:ext uri="{FF2B5EF4-FFF2-40B4-BE49-F238E27FC236}">
                <a16:creationId xmlns:a16="http://schemas.microsoft.com/office/drawing/2014/main" id="{0CEC9B9C-E6EE-C3DD-1133-1BA298E48DF3}"/>
              </a:ext>
            </a:extLst>
          </p:cNvPr>
          <p:cNvSpPr txBox="1"/>
          <p:nvPr/>
        </p:nvSpPr>
        <p:spPr>
          <a:xfrm>
            <a:off x="17358856" y="25216448"/>
            <a:ext cx="13696156" cy="861774"/>
          </a:xfrm>
          <a:prstGeom prst="rect">
            <a:avLst/>
          </a:prstGeom>
          <a:solidFill>
            <a:srgbClr val="002060"/>
          </a:solidFill>
        </p:spPr>
        <p:txBody>
          <a:bodyPr wrap="square" rtlCol="0">
            <a:spAutoFit/>
          </a:bodyPr>
          <a:lstStyle/>
          <a:p>
            <a:pPr algn="ctr"/>
            <a:r>
              <a:rPr lang="pt-BR" sz="5000" dirty="0">
                <a:solidFill>
                  <a:schemeClr val="bg1"/>
                </a:solidFill>
                <a:latin typeface="Calibri" panose="020F0502020204030204" pitchFamily="34" charset="0"/>
                <a:ea typeface="Calibri" panose="020F0502020204030204" pitchFamily="34" charset="0"/>
                <a:cs typeface="Calibri" panose="020F0502020204030204" pitchFamily="34" charset="0"/>
              </a:rPr>
              <a:t>Referências</a:t>
            </a:r>
            <a:endParaRPr lang="en-US" sz="5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1" name="CaixaDeTexto 20">
            <a:extLst>
              <a:ext uri="{FF2B5EF4-FFF2-40B4-BE49-F238E27FC236}">
                <a16:creationId xmlns:a16="http://schemas.microsoft.com/office/drawing/2014/main" id="{7E736CC2-FD8F-BF8A-1F60-66B6CDB11B20}"/>
              </a:ext>
            </a:extLst>
          </p:cNvPr>
          <p:cNvSpPr txBox="1"/>
          <p:nvPr/>
        </p:nvSpPr>
        <p:spPr>
          <a:xfrm>
            <a:off x="17137996" y="26872752"/>
            <a:ext cx="13917016" cy="4524315"/>
          </a:xfrm>
          <a:prstGeom prst="rect">
            <a:avLst/>
          </a:prstGeom>
          <a:noFill/>
        </p:spPr>
        <p:txBody>
          <a:bodyPr wrap="square">
            <a:spAutoFit/>
          </a:bodyPr>
          <a:lstStyle/>
          <a:p>
            <a:r>
              <a:rPr lang="pt-BR" sz="3600" b="1" dirty="0"/>
              <a:t>SUGESTÃO: FONTE MAIOR QUE 36 PT. </a:t>
            </a:r>
            <a:endParaRPr lang="pt-BR" sz="3600" dirty="0">
              <a:latin typeface="Arial" panose="020B0604020202020204" pitchFamily="34" charset="0"/>
              <a:ea typeface="Calibri" panose="020F0502020204030204" pitchFamily="34" charset="0"/>
              <a:cs typeface="Arial" panose="020B0604020202020204" pitchFamily="34" charset="0"/>
            </a:endParaRPr>
          </a:p>
          <a:p>
            <a:pPr marL="457200" indent="-457200">
              <a:buFontTx/>
              <a:buChar char="-"/>
            </a:pPr>
            <a:r>
              <a:rPr lang="pt-BR" sz="3600" dirty="0">
                <a:latin typeface="Arial" panose="020B0604020202020204" pitchFamily="34" charset="0"/>
                <a:ea typeface="Calibri" panose="020F0502020204030204" pitchFamily="34" charset="0"/>
                <a:cs typeface="Arial" panose="020B0604020202020204" pitchFamily="34" charset="0"/>
              </a:rPr>
              <a:t>É comum a colocação de referências. O fato é que a colocação de muitas referências irá ocupar muito espaço do seu banner, que já é limitado. A orientação é colocar estritamente aquelas referências que podem ser interessantes para o leitor ter acesso no momento do evento. </a:t>
            </a:r>
          </a:p>
          <a:p>
            <a:pPr marL="457200" indent="-457200">
              <a:buFontTx/>
              <a:buChar char="-"/>
            </a:pPr>
            <a:r>
              <a:rPr lang="pt-BR" sz="3600" dirty="0">
                <a:latin typeface="Arial" panose="020B0604020202020204" pitchFamily="34" charset="0"/>
                <a:ea typeface="Calibri" panose="020F0502020204030204" pitchFamily="34" charset="0"/>
                <a:cs typeface="Arial" panose="020B0604020202020204" pitchFamily="34" charset="0"/>
              </a:rPr>
              <a:t>A criatividade pode ser explorada aqui. Que tal um QR </a:t>
            </a:r>
            <a:r>
              <a:rPr lang="pt-BR" sz="3600" dirty="0" err="1">
                <a:latin typeface="Arial" panose="020B0604020202020204" pitchFamily="34" charset="0"/>
                <a:ea typeface="Calibri" panose="020F0502020204030204" pitchFamily="34" charset="0"/>
                <a:cs typeface="Arial" panose="020B0604020202020204" pitchFamily="34" charset="0"/>
              </a:rPr>
              <a:t>code</a:t>
            </a:r>
            <a:r>
              <a:rPr lang="pt-BR" sz="3600" dirty="0">
                <a:latin typeface="Arial" panose="020B0604020202020204" pitchFamily="34" charset="0"/>
                <a:ea typeface="Calibri" panose="020F0502020204030204" pitchFamily="34" charset="0"/>
                <a:cs typeface="Arial" panose="020B0604020202020204" pitchFamily="34" charset="0"/>
              </a:rPr>
              <a:t> que pode remeter para um arquivo contendo todas as referências</a:t>
            </a:r>
            <a:r>
              <a:rPr lang="en-US" sz="3600" dirty="0">
                <a:latin typeface="Arial" panose="020B0604020202020204" pitchFamily="34" charset="0"/>
                <a:ea typeface="Calibri" panose="020F0502020204030204" pitchFamily="34" charset="0"/>
                <a:cs typeface="Arial" panose="020B0604020202020204" pitchFamily="34" charset="0"/>
              </a:rPr>
              <a:t>? </a:t>
            </a:r>
          </a:p>
        </p:txBody>
      </p:sp>
      <p:sp>
        <p:nvSpPr>
          <p:cNvPr id="23" name="TextBox 31">
            <a:extLst>
              <a:ext uri="{FF2B5EF4-FFF2-40B4-BE49-F238E27FC236}">
                <a16:creationId xmlns:a16="http://schemas.microsoft.com/office/drawing/2014/main" id="{95E79277-8D87-4378-11C6-815F3220C7CC}"/>
              </a:ext>
            </a:extLst>
          </p:cNvPr>
          <p:cNvSpPr txBox="1"/>
          <p:nvPr/>
        </p:nvSpPr>
        <p:spPr>
          <a:xfrm>
            <a:off x="17420540" y="33539101"/>
            <a:ext cx="13696156" cy="861774"/>
          </a:xfrm>
          <a:prstGeom prst="rect">
            <a:avLst/>
          </a:prstGeom>
          <a:solidFill>
            <a:srgbClr val="002060"/>
          </a:solidFill>
        </p:spPr>
        <p:txBody>
          <a:bodyPr wrap="square" rtlCol="0">
            <a:spAutoFit/>
          </a:bodyPr>
          <a:lstStyle/>
          <a:p>
            <a:pPr algn="ctr"/>
            <a:r>
              <a:rPr lang="pt-BR" sz="5000" i="1" dirty="0">
                <a:solidFill>
                  <a:schemeClr val="bg1"/>
                </a:solidFill>
                <a:latin typeface="Calibri" panose="020F0502020204030204" pitchFamily="34" charset="0"/>
                <a:ea typeface="Calibri" panose="020F0502020204030204" pitchFamily="34" charset="0"/>
                <a:cs typeface="Calibri" panose="020F0502020204030204" pitchFamily="34" charset="0"/>
              </a:rPr>
              <a:t>Agradecimentos</a:t>
            </a:r>
            <a:endParaRPr lang="en-US" sz="5000" i="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7746227"/>
      </p:ext>
    </p:extLst>
  </p:cSld>
  <p:clrMapOvr>
    <a:masterClrMapping/>
  </p:clrMapOvr>
</p:sld>
</file>

<file path=ppt/theme/theme1.xml><?xml version="1.0" encoding="utf-8"?>
<a:theme xmlns:a="http://schemas.openxmlformats.org/drawingml/2006/main" name="Tema do Office">
  <a:themeElements>
    <a:clrScheme name="Tema do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o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367</TotalTime>
  <Words>568</Words>
  <Application>Microsoft Office PowerPoint</Application>
  <PresentationFormat>Personalizar</PresentationFormat>
  <Paragraphs>37</Paragraphs>
  <Slides>1</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1</vt:i4>
      </vt:variant>
    </vt:vector>
  </HeadingPairs>
  <TitlesOfParts>
    <vt:vector size="6" baseType="lpstr">
      <vt:lpstr>Arial</vt:lpstr>
      <vt:lpstr>Calibri</vt:lpstr>
      <vt:lpstr>Calibri Light</vt:lpstr>
      <vt:lpstr>Wingdings</vt:lpstr>
      <vt:lpstr>Tema do Office</vt:lpstr>
      <vt:lpstr>TÍTULO DA PESQUISA: Subtítulo da Pesquisa; Sugestão: fonte 72 pt ou maior. Modelo configurado p/90x120 cm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LARA THAIS APARECIDA DE SOUZA</dc:creator>
  <cp:lastModifiedBy>LARA THAIS APARECIDA DE SOUZA</cp:lastModifiedBy>
  <cp:revision>19</cp:revision>
  <dcterms:created xsi:type="dcterms:W3CDTF">2025-10-14T16:28:21Z</dcterms:created>
  <dcterms:modified xsi:type="dcterms:W3CDTF">2026-09-01T17:29:39Z</dcterms:modified>
</cp:coreProperties>
</file>