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635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6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6000" b="1" dirty="0"/>
              <a:t>Exemplo</a:t>
            </a:r>
            <a:r>
              <a:rPr lang="pt-BR" sz="6000" b="1" baseline="0" dirty="0"/>
              <a:t> de</a:t>
            </a:r>
            <a:r>
              <a:rPr lang="pt-BR" sz="6000" b="1" dirty="0"/>
              <a:t> Gráfico</a:t>
            </a:r>
          </a:p>
        </c:rich>
      </c:tx>
      <c:layout>
        <c:manualLayout>
          <c:xMode val="edge"/>
          <c:yMode val="edge"/>
          <c:x val="0.25254514150120955"/>
          <c:y val="1.0927444635714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ST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D6-4298-8EF9-6F582FF9662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ON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D6-4298-8EF9-6F582FF96625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KS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D6-4298-8EF9-6F582FF96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3753520"/>
        <c:axId val="623754768"/>
      </c:lineChart>
      <c:catAx>
        <c:axId val="62375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4768"/>
        <c:crosses val="autoZero"/>
        <c:auto val="1"/>
        <c:lblAlgn val="ctr"/>
        <c:lblOffset val="100"/>
        <c:noMultiLvlLbl val="0"/>
      </c:catAx>
      <c:valAx>
        <c:axId val="6237547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1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1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43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2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9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056E-5647-7E9A-B653-41CE3CE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D8F136A-4E9C-A557-80F3-584CE7A2F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5"/>
            <a:ext cx="32399288" cy="431895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B5893C-75C5-85F0-2FBC-DC6198E45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196" y="6716397"/>
            <a:ext cx="27562373" cy="2378692"/>
          </a:xfrm>
        </p:spPr>
        <p:txBody>
          <a:bodyPr>
            <a:normAutofit/>
          </a:bodyPr>
          <a:lstStyle/>
          <a:p>
            <a:r>
              <a:rPr lang="pt-BR" sz="8000" b="1" dirty="0"/>
              <a:t>TÍTULO DA PESQUISA: Subtítulo da Pesquisa; Sugestão: fonte 72 </a:t>
            </a:r>
            <a:r>
              <a:rPr lang="pt-BR" sz="8000" b="1" dirty="0" err="1"/>
              <a:t>pt</a:t>
            </a:r>
            <a:r>
              <a:rPr lang="pt-BR" sz="8000" b="1" dirty="0"/>
              <a:t> ou maior. Modelo configurado p/90x120 cm</a:t>
            </a:r>
            <a:endParaRPr lang="pt-BR" sz="8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0B1CFA-43BC-CC5D-AB5B-CA8AFD598263}"/>
              </a:ext>
            </a:extLst>
          </p:cNvPr>
          <p:cNvSpPr txBox="1"/>
          <p:nvPr/>
        </p:nvSpPr>
        <p:spPr>
          <a:xfrm>
            <a:off x="2386538" y="10093996"/>
            <a:ext cx="2711571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4400" b="1" dirty="0"/>
              <a:t>Autoria: Fulano de Tal(Instituição)</a:t>
            </a:r>
            <a:r>
              <a:rPr lang="pt-BR" sz="4400" dirty="0"/>
              <a:t>, </a:t>
            </a:r>
            <a:r>
              <a:rPr lang="pt-BR" sz="4400" b="1" dirty="0"/>
              <a:t>Beltrano</a:t>
            </a:r>
            <a:r>
              <a:rPr lang="pt-BR" sz="4400" dirty="0"/>
              <a:t> </a:t>
            </a:r>
            <a:r>
              <a:rPr lang="pt-BR" sz="4400" b="1" dirty="0"/>
              <a:t>de Tal(Instituição), etc.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135BF165-D1BF-FF1D-CA69-87CAD352B88C}"/>
              </a:ext>
            </a:extLst>
          </p:cNvPr>
          <p:cNvGraphicFramePr/>
          <p:nvPr/>
        </p:nvGraphicFramePr>
        <p:xfrm>
          <a:off x="2647884" y="33308138"/>
          <a:ext cx="12124772" cy="645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B5F8C0-C5CD-96FB-9AF6-1D78FA7C0AF6}"/>
              </a:ext>
            </a:extLst>
          </p:cNvPr>
          <p:cNvSpPr txBox="1"/>
          <p:nvPr/>
        </p:nvSpPr>
        <p:spPr>
          <a:xfrm>
            <a:off x="17420540" y="20975010"/>
            <a:ext cx="13757841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RESULTADOS E DISCUSSÃO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2DDDB8-EF03-719A-6377-F91776BDA924}"/>
              </a:ext>
            </a:extLst>
          </p:cNvPr>
          <p:cNvSpPr txBox="1"/>
          <p:nvPr/>
        </p:nvSpPr>
        <p:spPr>
          <a:xfrm>
            <a:off x="1220906" y="22208975"/>
            <a:ext cx="14456227" cy="10818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METODOLOGIA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  <a:p>
            <a:pPr algn="just"/>
            <a:r>
              <a:rPr lang="pt-BR" sz="3600" dirty="0"/>
              <a:t>	</a:t>
            </a:r>
            <a:r>
              <a:rPr lang="pt-BR" sz="3600" dirty="0" err="1"/>
              <a:t>Pellentesque</a:t>
            </a:r>
            <a:r>
              <a:rPr lang="pt-BR" sz="3600" dirty="0"/>
              <a:t> non </a:t>
            </a:r>
            <a:r>
              <a:rPr lang="pt-BR" sz="3600" dirty="0" err="1"/>
              <a:t>euismod</a:t>
            </a:r>
            <a:r>
              <a:rPr lang="pt-BR" sz="3600" dirty="0"/>
              <a:t> </a:t>
            </a:r>
            <a:r>
              <a:rPr lang="pt-BR" sz="3600" dirty="0" err="1"/>
              <a:t>ligula</a:t>
            </a:r>
            <a:r>
              <a:rPr lang="pt-BR" sz="3600" dirty="0"/>
              <a:t>, in </a:t>
            </a:r>
            <a:r>
              <a:rPr lang="pt-BR" sz="3600" dirty="0" err="1"/>
              <a:t>malesuada</a:t>
            </a:r>
            <a:r>
              <a:rPr lang="pt-BR" sz="3600" dirty="0"/>
              <a:t> justo. </a:t>
            </a:r>
            <a:r>
              <a:rPr lang="pt-BR" sz="3600" dirty="0" err="1"/>
              <a:t>Proin</a:t>
            </a:r>
            <a:r>
              <a:rPr lang="pt-BR" sz="3600" dirty="0"/>
              <a:t> </a:t>
            </a:r>
            <a:r>
              <a:rPr lang="pt-BR" sz="3600" dirty="0" err="1"/>
              <a:t>vestibulum</a:t>
            </a:r>
            <a:r>
              <a:rPr lang="pt-BR" sz="3600" dirty="0"/>
              <a:t> </a:t>
            </a:r>
            <a:r>
              <a:rPr lang="pt-BR" sz="3600" dirty="0" err="1"/>
              <a:t>tortor</a:t>
            </a:r>
            <a:r>
              <a:rPr lang="pt-BR" sz="3600" dirty="0"/>
              <a:t> </a:t>
            </a:r>
            <a:r>
              <a:rPr lang="pt-BR" sz="3600" dirty="0" err="1"/>
              <a:t>dignissim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faucibus</a:t>
            </a:r>
            <a:r>
              <a:rPr lang="pt-BR" sz="3600" dirty="0"/>
              <a:t>, in porta </a:t>
            </a:r>
            <a:r>
              <a:rPr lang="pt-BR" sz="3600" dirty="0" err="1"/>
              <a:t>risus</a:t>
            </a:r>
            <a:r>
              <a:rPr lang="pt-BR" sz="3600" dirty="0"/>
              <a:t> </a:t>
            </a:r>
            <a:r>
              <a:rPr lang="pt-BR" sz="3600" dirty="0" err="1"/>
              <a:t>malesuada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tempus </a:t>
            </a:r>
            <a:r>
              <a:rPr lang="pt-BR" sz="3600" dirty="0" err="1"/>
              <a:t>tellus</a:t>
            </a:r>
            <a:r>
              <a:rPr lang="pt-BR" sz="3600" dirty="0"/>
              <a:t> in magna </a:t>
            </a:r>
            <a:r>
              <a:rPr lang="pt-BR" sz="3600" dirty="0" err="1"/>
              <a:t>mollis</a:t>
            </a:r>
            <a:r>
              <a:rPr lang="pt-BR" sz="3600" dirty="0"/>
              <a:t> </a:t>
            </a:r>
            <a:r>
              <a:rPr lang="pt-BR" sz="3600" dirty="0" err="1"/>
              <a:t>consectetur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 et libero vitae </a:t>
            </a:r>
            <a:r>
              <a:rPr lang="pt-BR" sz="3600" dirty="0" err="1"/>
              <a:t>sollicitudin</a:t>
            </a:r>
            <a:r>
              <a:rPr lang="pt-BR" sz="3600" dirty="0"/>
              <a:t>. </a:t>
            </a:r>
            <a:r>
              <a:rPr lang="pt-BR" sz="3600" dirty="0" err="1"/>
              <a:t>Vivamus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, </a:t>
            </a:r>
            <a:r>
              <a:rPr lang="pt-BR" sz="3600" dirty="0" err="1"/>
              <a:t>vestibulum</a:t>
            </a:r>
            <a:r>
              <a:rPr lang="pt-BR" sz="3600" dirty="0"/>
              <a:t> vitae </a:t>
            </a:r>
            <a:r>
              <a:rPr lang="pt-BR" sz="3600" dirty="0" err="1"/>
              <a:t>rhoncus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, </a:t>
            </a:r>
            <a:r>
              <a:rPr lang="pt-BR" sz="3600" dirty="0" err="1"/>
              <a:t>lacinia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. Nam </a:t>
            </a:r>
            <a:r>
              <a:rPr lang="pt-BR" sz="3600" dirty="0" err="1"/>
              <a:t>varius</a:t>
            </a:r>
            <a:r>
              <a:rPr lang="pt-BR" sz="3600" dirty="0"/>
              <a:t> massa </a:t>
            </a:r>
            <a:r>
              <a:rPr lang="pt-BR" sz="3600" dirty="0" err="1"/>
              <a:t>tortor</a:t>
            </a:r>
            <a:r>
              <a:rPr lang="pt-BR" sz="3600" dirty="0"/>
              <a:t>, </a:t>
            </a:r>
            <a:r>
              <a:rPr lang="pt-BR" sz="3600" dirty="0" err="1"/>
              <a:t>convallis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est </a:t>
            </a:r>
            <a:r>
              <a:rPr lang="pt-BR" sz="3600" dirty="0" err="1"/>
              <a:t>vulputate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semper</a:t>
            </a:r>
            <a:r>
              <a:rPr lang="pt-BR" sz="3600" dirty="0"/>
              <a:t>,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interdum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, </a:t>
            </a:r>
            <a:r>
              <a:rPr lang="pt-BR" sz="3600" dirty="0" err="1"/>
              <a:t>sapien</a:t>
            </a:r>
            <a:r>
              <a:rPr lang="pt-BR" sz="3600" dirty="0"/>
              <a:t> </a:t>
            </a:r>
            <a:r>
              <a:rPr lang="pt-BR" sz="3600" dirty="0" err="1"/>
              <a:t>lorem</a:t>
            </a:r>
            <a:r>
              <a:rPr lang="pt-BR" sz="3600" dirty="0"/>
              <a:t> </a:t>
            </a:r>
            <a:r>
              <a:rPr lang="pt-BR" sz="3600" dirty="0" err="1"/>
              <a:t>aliquet</a:t>
            </a:r>
            <a:r>
              <a:rPr lang="pt-BR" sz="3600" dirty="0"/>
              <a:t> erat,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viverra</a:t>
            </a:r>
            <a:r>
              <a:rPr lang="pt-BR" sz="3600" dirty="0"/>
              <a:t> felis ante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risus</a:t>
            </a:r>
            <a:r>
              <a:rPr lang="pt-BR" sz="3600" dirty="0"/>
              <a:t>.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713925-C18A-E2DA-9058-3D18467A05D9}"/>
              </a:ext>
            </a:extLst>
          </p:cNvPr>
          <p:cNvSpPr txBox="1"/>
          <p:nvPr/>
        </p:nvSpPr>
        <p:spPr>
          <a:xfrm>
            <a:off x="17420541" y="27012753"/>
            <a:ext cx="1375784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CONCLUSÕES</a:t>
            </a:r>
          </a:p>
          <a:p>
            <a:pPr algn="just"/>
            <a:r>
              <a:rPr lang="pt-BR" sz="3600" b="1" dirty="0"/>
              <a:t>	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E22C26A-F3C4-0FB5-1A6C-8080D1E77D6F}"/>
              </a:ext>
            </a:extLst>
          </p:cNvPr>
          <p:cNvSpPr txBox="1"/>
          <p:nvPr/>
        </p:nvSpPr>
        <p:spPr>
          <a:xfrm>
            <a:off x="17420540" y="33471907"/>
            <a:ext cx="13757844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BIBLIOGRAFIA</a:t>
            </a:r>
          </a:p>
          <a:p>
            <a:pPr algn="ctr"/>
            <a:r>
              <a:rPr lang="pt-BR" sz="3600" b="1" dirty="0"/>
              <a:t>	REGISTRAR APENAS A BIBLIOGRAFIA CITADA NO PÔSTER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 </a:t>
            </a:r>
            <a:endParaRPr lang="pt-BR" sz="3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6BDB76-A8AC-AC22-862D-260903CC2E16}"/>
              </a:ext>
            </a:extLst>
          </p:cNvPr>
          <p:cNvSpPr txBox="1"/>
          <p:nvPr/>
        </p:nvSpPr>
        <p:spPr>
          <a:xfrm>
            <a:off x="16861610" y="38053033"/>
            <a:ext cx="1487570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APOIO/AGRADECIMENTOS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3600" b="1" dirty="0"/>
              <a:t>(CAPES, CNPq, FAPEMIG, ou outra agência governamental ou iniciativa privada que arcou com os gastos para a execução da pesquisa)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01F5D59-4EE1-5C5D-F064-A103076B9FAF}"/>
              </a:ext>
            </a:extLst>
          </p:cNvPr>
          <p:cNvSpPr txBox="1"/>
          <p:nvPr/>
        </p:nvSpPr>
        <p:spPr>
          <a:xfrm>
            <a:off x="1482157" y="12800270"/>
            <a:ext cx="1445622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INTRODUÇÃO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EFA17-4CBB-1191-3A56-943C490D00A6}"/>
              </a:ext>
            </a:extLst>
          </p:cNvPr>
          <p:cNvSpPr txBox="1"/>
          <p:nvPr/>
        </p:nvSpPr>
        <p:spPr>
          <a:xfrm>
            <a:off x="1482156" y="17227623"/>
            <a:ext cx="1445622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OBJETIVO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/>
              <a:t>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8A9E61FF-03B7-1A1D-4A62-1AF26FAFF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392" y="12795745"/>
            <a:ext cx="10940859" cy="6606521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5AF28D73-E750-DC0A-F7B8-DC6928B285FA}"/>
              </a:ext>
            </a:extLst>
          </p:cNvPr>
          <p:cNvSpPr txBox="1"/>
          <p:nvPr/>
        </p:nvSpPr>
        <p:spPr>
          <a:xfrm>
            <a:off x="19060392" y="19551410"/>
            <a:ext cx="10940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 Sugestão de imagem. Deve-se inserir a fonte de origem. </a:t>
            </a:r>
          </a:p>
        </p:txBody>
      </p:sp>
    </p:spTree>
    <p:extLst>
      <p:ext uri="{BB962C8B-B14F-4D97-AF65-F5344CB8AC3E}">
        <p14:creationId xmlns:p14="http://schemas.microsoft.com/office/powerpoint/2010/main" val="257746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</TotalTime>
  <Words>661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DA PESQUISA: Subtítulo da Pesquisa; Sugestão: fonte 72 pt ou maior. Modelo configurado p/90x120 cm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THAIS APARECIDA DE SOUZA</dc:creator>
  <cp:lastModifiedBy>LARA THAIS APARECIDA DE SOUZA</cp:lastModifiedBy>
  <cp:revision>12</cp:revision>
  <dcterms:created xsi:type="dcterms:W3CDTF">2025-10-14T16:28:21Z</dcterms:created>
  <dcterms:modified xsi:type="dcterms:W3CDTF">2025-10-29T21:01:32Z</dcterms:modified>
</cp:coreProperties>
</file>