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7" d="100"/>
          <a:sy n="17" d="100"/>
        </p:scale>
        <p:origin x="2635" y="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6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6000" b="1" dirty="0"/>
              <a:t>Exemplo</a:t>
            </a:r>
            <a:r>
              <a:rPr lang="pt-BR" sz="6000" b="1" baseline="0" dirty="0"/>
              <a:t> de</a:t>
            </a:r>
            <a:r>
              <a:rPr lang="pt-BR" sz="6000" b="1" dirty="0"/>
              <a:t> Gráfico</a:t>
            </a:r>
          </a:p>
        </c:rich>
      </c:tx>
      <c:layout>
        <c:manualLayout>
          <c:xMode val="edge"/>
          <c:yMode val="edge"/>
          <c:x val="0.25254514150120955"/>
          <c:y val="1.09274446357145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ST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Planilha1!$A$2:$A$5</c:f>
              <c:numCache>
                <c:formatCode>General</c:formatCode>
                <c:ptCount val="4"/>
                <c:pt idx="0">
                  <c:v>2008</c:v>
                </c:pt>
                <c:pt idx="1">
                  <c:v>2012</c:v>
                </c:pt>
                <c:pt idx="2">
                  <c:v>2016</c:v>
                </c:pt>
                <c:pt idx="3">
                  <c:v>2020</c:v>
                </c:pt>
              </c:numCache>
            </c:numRef>
          </c:cat>
          <c:val>
            <c:numRef>
              <c:f>Planilha1!$B$2:$B$5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6D6-4298-8EF9-6F582FF96625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ON</c:v>
                </c:pt>
              </c:strCache>
            </c:strRef>
          </c:tx>
          <c:spPr>
            <a:ln w="762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Planilha1!$A$2:$A$5</c:f>
              <c:numCache>
                <c:formatCode>General</c:formatCode>
                <c:ptCount val="4"/>
                <c:pt idx="0">
                  <c:v>2008</c:v>
                </c:pt>
                <c:pt idx="1">
                  <c:v>2012</c:v>
                </c:pt>
                <c:pt idx="2">
                  <c:v>2016</c:v>
                </c:pt>
                <c:pt idx="3">
                  <c:v>2020</c:v>
                </c:pt>
              </c:numCache>
            </c:numRef>
          </c:cat>
          <c:val>
            <c:numRef>
              <c:f>Planilha1!$C$2:$C$5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6D6-4298-8EF9-6F582FF96625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KS</c:v>
                </c:pt>
              </c:strCache>
            </c:strRef>
          </c:tx>
          <c:spPr>
            <a:ln w="762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Planilha1!$A$2:$A$5</c:f>
              <c:numCache>
                <c:formatCode>General</c:formatCode>
                <c:ptCount val="4"/>
                <c:pt idx="0">
                  <c:v>2008</c:v>
                </c:pt>
                <c:pt idx="1">
                  <c:v>2012</c:v>
                </c:pt>
                <c:pt idx="2">
                  <c:v>2016</c:v>
                </c:pt>
                <c:pt idx="3">
                  <c:v>2020</c:v>
                </c:pt>
              </c:numCache>
            </c:numRef>
          </c:cat>
          <c:val>
            <c:numRef>
              <c:f>Planilha1!$D$2:$D$5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6D6-4298-8EF9-6F582FF966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23753520"/>
        <c:axId val="623754768"/>
      </c:lineChart>
      <c:catAx>
        <c:axId val="623753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754768"/>
        <c:crosses val="autoZero"/>
        <c:auto val="1"/>
        <c:lblAlgn val="ctr"/>
        <c:lblOffset val="100"/>
        <c:noMultiLvlLbl val="0"/>
      </c:catAx>
      <c:valAx>
        <c:axId val="623754768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3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753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25400">
      <a:solidFill>
        <a:schemeClr val="tx1"/>
      </a:solidFill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6154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7084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9651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114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0435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4120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9084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5906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3157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637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5315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59135-619E-4C90-9FFD-15A63686061F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47D17-CF39-42AC-8734-79265E54BB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986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7056E-5647-7E9A-B653-41CE3CE3C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CD60D25E-3A43-3BFB-8337-0BC740C06A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55"/>
            <a:ext cx="32399288" cy="43189527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6B5893C-75C5-85F0-2FBC-DC6198E45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7196" y="6716397"/>
            <a:ext cx="27562373" cy="2378692"/>
          </a:xfrm>
        </p:spPr>
        <p:txBody>
          <a:bodyPr>
            <a:normAutofit/>
          </a:bodyPr>
          <a:lstStyle/>
          <a:p>
            <a:r>
              <a:rPr lang="pt-BR" sz="8000" b="1" dirty="0"/>
              <a:t>TÍTULO DA PESQUISA: Subtítulo da Pesquisa; Sugestão: fonte 72 </a:t>
            </a:r>
            <a:r>
              <a:rPr lang="pt-BR" sz="8000" b="1" dirty="0" err="1"/>
              <a:t>pt</a:t>
            </a:r>
            <a:r>
              <a:rPr lang="pt-BR" sz="8000" b="1" dirty="0"/>
              <a:t> ou maior. Modelo configurado p/90x120 cm</a:t>
            </a:r>
            <a:endParaRPr lang="pt-BR" sz="8000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10B1CFA-43BC-CC5D-AB5B-CA8AFD598263}"/>
              </a:ext>
            </a:extLst>
          </p:cNvPr>
          <p:cNvSpPr txBox="1"/>
          <p:nvPr/>
        </p:nvSpPr>
        <p:spPr>
          <a:xfrm>
            <a:off x="2386538" y="10093996"/>
            <a:ext cx="2711571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t-BR" sz="4400" b="1" dirty="0"/>
              <a:t>Autoria: Fulano de Tal(Instituição)</a:t>
            </a:r>
            <a:r>
              <a:rPr lang="pt-BR" sz="4400" dirty="0"/>
              <a:t>, </a:t>
            </a:r>
            <a:r>
              <a:rPr lang="pt-BR" sz="4400" b="1" dirty="0"/>
              <a:t>Beltrano</a:t>
            </a:r>
            <a:r>
              <a:rPr lang="pt-BR" sz="4400" dirty="0"/>
              <a:t> </a:t>
            </a:r>
            <a:r>
              <a:rPr lang="pt-BR" sz="4400" b="1" dirty="0"/>
              <a:t>de Tal(Instituição), etc.</a:t>
            </a: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135BF165-D1BF-FF1D-CA69-87CAD352B88C}"/>
              </a:ext>
            </a:extLst>
          </p:cNvPr>
          <p:cNvGraphicFramePr/>
          <p:nvPr/>
        </p:nvGraphicFramePr>
        <p:xfrm>
          <a:off x="2647884" y="33308138"/>
          <a:ext cx="12124772" cy="6454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CaixaDeTexto 13">
            <a:extLst>
              <a:ext uri="{FF2B5EF4-FFF2-40B4-BE49-F238E27FC236}">
                <a16:creationId xmlns:a16="http://schemas.microsoft.com/office/drawing/2014/main" id="{A2B5F8C0-C5CD-96FB-9AF6-1D78FA7C0AF6}"/>
              </a:ext>
            </a:extLst>
          </p:cNvPr>
          <p:cNvSpPr txBox="1"/>
          <p:nvPr/>
        </p:nvSpPr>
        <p:spPr>
          <a:xfrm>
            <a:off x="17420540" y="20975010"/>
            <a:ext cx="13757841" cy="5832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RESULTADOS E DISCUSSÃO</a:t>
            </a:r>
          </a:p>
          <a:p>
            <a:pPr algn="just"/>
            <a:r>
              <a:rPr lang="pt-BR" sz="3600" dirty="0"/>
              <a:t>	</a:t>
            </a:r>
            <a:r>
              <a:rPr lang="pt-BR" sz="3600" b="1" dirty="0"/>
              <a:t> SUGESTÃO: FONTE MAIOR QUE 36 PT. </a:t>
            </a:r>
            <a:r>
              <a:rPr lang="pt-BR" sz="3600" dirty="0" err="1"/>
              <a:t>Lorem</a:t>
            </a:r>
            <a:r>
              <a:rPr lang="pt-BR" sz="3600" dirty="0"/>
              <a:t> ipsum </a:t>
            </a:r>
            <a:r>
              <a:rPr lang="pt-BR" sz="3600" dirty="0" err="1"/>
              <a:t>dolor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, </a:t>
            </a:r>
            <a:r>
              <a:rPr lang="pt-BR" sz="3600" dirty="0" err="1"/>
              <a:t>consectetur</a:t>
            </a:r>
            <a:r>
              <a:rPr lang="pt-BR" sz="3600" dirty="0"/>
              <a:t> </a:t>
            </a:r>
            <a:r>
              <a:rPr lang="pt-BR" sz="3600" dirty="0" err="1"/>
              <a:t>adipiscing</a:t>
            </a:r>
            <a:r>
              <a:rPr lang="pt-BR" sz="3600" dirty="0"/>
              <a:t> </a:t>
            </a:r>
            <a:r>
              <a:rPr lang="pt-BR" sz="3600" dirty="0" err="1"/>
              <a:t>elit</a:t>
            </a:r>
            <a:r>
              <a:rPr lang="pt-BR" sz="3600" dirty="0"/>
              <a:t>.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arcu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feugiat</a:t>
            </a:r>
            <a:r>
              <a:rPr lang="pt-BR" sz="3600" dirty="0"/>
              <a:t> </a:t>
            </a:r>
            <a:r>
              <a:rPr lang="pt-BR" sz="3600" dirty="0" err="1"/>
              <a:t>tristique</a:t>
            </a:r>
            <a:r>
              <a:rPr lang="pt-BR" sz="3600" dirty="0"/>
              <a:t>. Etiam </a:t>
            </a:r>
            <a:r>
              <a:rPr lang="pt-BR" sz="3600" dirty="0" err="1"/>
              <a:t>blandit</a:t>
            </a:r>
            <a:r>
              <a:rPr lang="pt-BR" sz="3600" dirty="0"/>
              <a:t> </a:t>
            </a:r>
            <a:r>
              <a:rPr lang="pt-BR" sz="3600" dirty="0" err="1"/>
              <a:t>iaculis</a:t>
            </a:r>
            <a:r>
              <a:rPr lang="pt-BR" sz="3600" dirty="0"/>
              <a:t> </a:t>
            </a:r>
            <a:r>
              <a:rPr lang="pt-BR" sz="3600" dirty="0" err="1"/>
              <a:t>enim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congue</a:t>
            </a:r>
            <a:r>
              <a:rPr lang="pt-BR" sz="3600" dirty="0"/>
              <a:t>. </a:t>
            </a:r>
            <a:r>
              <a:rPr lang="pt-BR" sz="3600" dirty="0" err="1"/>
              <a:t>Vestibulum</a:t>
            </a:r>
            <a:r>
              <a:rPr lang="pt-BR" sz="3600" dirty="0"/>
              <a:t> ante ipsum </a:t>
            </a:r>
            <a:r>
              <a:rPr lang="pt-BR" sz="3600" dirty="0" err="1"/>
              <a:t>primis</a:t>
            </a:r>
            <a:r>
              <a:rPr lang="pt-BR" sz="3600" dirty="0"/>
              <a:t> in </a:t>
            </a:r>
            <a:r>
              <a:rPr lang="pt-BR" sz="3600" dirty="0" err="1"/>
              <a:t>faucibus</a:t>
            </a:r>
            <a:r>
              <a:rPr lang="pt-BR" sz="3600" dirty="0"/>
              <a:t> </a:t>
            </a:r>
            <a:r>
              <a:rPr lang="pt-BR" sz="3600" dirty="0" err="1"/>
              <a:t>orci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et </a:t>
            </a:r>
            <a:r>
              <a:rPr lang="pt-BR" sz="3600" dirty="0" err="1"/>
              <a:t>ultrices</a:t>
            </a:r>
            <a:r>
              <a:rPr lang="pt-BR" sz="3600" dirty="0"/>
              <a:t> </a:t>
            </a:r>
            <a:r>
              <a:rPr lang="pt-BR" sz="3600" dirty="0" err="1"/>
              <a:t>posuere</a:t>
            </a:r>
            <a:r>
              <a:rPr lang="pt-BR" sz="3600" dirty="0"/>
              <a:t> </a:t>
            </a:r>
            <a:r>
              <a:rPr lang="pt-BR" sz="3600" dirty="0" err="1"/>
              <a:t>cubilia</a:t>
            </a:r>
            <a:r>
              <a:rPr lang="pt-BR" sz="3600" dirty="0"/>
              <a:t> </a:t>
            </a:r>
            <a:r>
              <a:rPr lang="pt-BR" sz="3600" dirty="0" err="1"/>
              <a:t>curae</a:t>
            </a:r>
            <a:r>
              <a:rPr lang="pt-BR" sz="3600" dirty="0"/>
              <a:t>; </a:t>
            </a:r>
            <a:r>
              <a:rPr lang="pt-BR" sz="3600" dirty="0" err="1"/>
              <a:t>Aenean</a:t>
            </a:r>
            <a:r>
              <a:rPr lang="pt-BR" sz="3600" dirty="0"/>
              <a:t> </a:t>
            </a:r>
            <a:r>
              <a:rPr lang="pt-BR" sz="3600" dirty="0" err="1"/>
              <a:t>finibus</a:t>
            </a:r>
            <a:r>
              <a:rPr lang="pt-BR" sz="3600" dirty="0"/>
              <a:t> erat </a:t>
            </a:r>
            <a:r>
              <a:rPr lang="pt-BR" sz="3600" dirty="0" err="1"/>
              <a:t>arcu</a:t>
            </a:r>
            <a:r>
              <a:rPr lang="pt-BR" sz="3600" dirty="0"/>
              <a:t>, ac </a:t>
            </a:r>
            <a:r>
              <a:rPr lang="pt-BR" sz="3600" dirty="0" err="1"/>
              <a:t>commodo</a:t>
            </a:r>
            <a:r>
              <a:rPr lang="pt-BR" sz="3600" dirty="0"/>
              <a:t> </a:t>
            </a:r>
            <a:r>
              <a:rPr lang="pt-BR" sz="3600" dirty="0" err="1"/>
              <a:t>tellus</a:t>
            </a:r>
            <a:r>
              <a:rPr lang="pt-BR" sz="3600" dirty="0"/>
              <a:t> </a:t>
            </a:r>
            <a:r>
              <a:rPr lang="pt-BR" sz="3600" dirty="0" err="1"/>
              <a:t>efficitur</a:t>
            </a:r>
            <a:r>
              <a:rPr lang="pt-BR" sz="3600" dirty="0"/>
              <a:t> ac. Nunc ante justo, </a:t>
            </a:r>
            <a:r>
              <a:rPr lang="pt-BR" sz="3600" dirty="0" err="1"/>
              <a:t>molestie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eu, </a:t>
            </a:r>
            <a:r>
              <a:rPr lang="pt-BR" sz="3600" dirty="0" err="1"/>
              <a:t>malesuada</a:t>
            </a:r>
            <a:r>
              <a:rPr lang="pt-BR" sz="3600" dirty="0"/>
              <a:t> </a:t>
            </a:r>
            <a:r>
              <a:rPr lang="pt-BR" sz="3600" dirty="0" err="1"/>
              <a:t>at</a:t>
            </a:r>
            <a:r>
              <a:rPr lang="pt-BR" sz="3600" dirty="0"/>
              <a:t> </a:t>
            </a:r>
            <a:r>
              <a:rPr lang="pt-BR" sz="3600" dirty="0" err="1"/>
              <a:t>quam</a:t>
            </a:r>
            <a:r>
              <a:rPr lang="pt-BR" sz="3600" dirty="0"/>
              <a:t>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vehicula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leo</a:t>
            </a:r>
            <a:r>
              <a:rPr lang="pt-BR" sz="3600" dirty="0"/>
              <a:t>. </a:t>
            </a:r>
            <a:r>
              <a:rPr lang="pt-BR" sz="3600" dirty="0" err="1"/>
              <a:t>Sed</a:t>
            </a:r>
            <a:r>
              <a:rPr lang="pt-BR" sz="3600" dirty="0"/>
              <a:t> </a:t>
            </a:r>
            <a:r>
              <a:rPr lang="pt-BR" sz="3600" dirty="0" err="1"/>
              <a:t>eget</a:t>
            </a:r>
            <a:r>
              <a:rPr lang="pt-BR" sz="3600" dirty="0"/>
              <a:t> </a:t>
            </a:r>
            <a:r>
              <a:rPr lang="pt-BR" sz="3600" dirty="0" err="1"/>
              <a:t>nisl</a:t>
            </a:r>
            <a:r>
              <a:rPr lang="pt-BR" sz="3600" dirty="0"/>
              <a:t> eu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egestas</a:t>
            </a:r>
            <a:r>
              <a:rPr lang="pt-BR" sz="3600" dirty="0"/>
              <a:t> ut </a:t>
            </a:r>
            <a:r>
              <a:rPr lang="pt-BR" sz="3600" dirty="0" err="1"/>
              <a:t>tellus</a:t>
            </a:r>
            <a:r>
              <a:rPr lang="pt-BR" sz="3600" dirty="0"/>
              <a:t>. </a:t>
            </a:r>
            <a:r>
              <a:rPr lang="pt-BR" sz="3600" dirty="0" err="1"/>
              <a:t>Cras</a:t>
            </a:r>
            <a:r>
              <a:rPr lang="pt-BR" sz="3600" dirty="0"/>
              <a:t> porta vitae </a:t>
            </a:r>
            <a:r>
              <a:rPr lang="pt-BR" sz="3600" dirty="0" err="1"/>
              <a:t>neque</a:t>
            </a:r>
            <a:r>
              <a:rPr lang="pt-BR" sz="3600" dirty="0"/>
              <a:t> quis porta. 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402DDDB8-EF03-719A-6377-F91776BDA924}"/>
              </a:ext>
            </a:extLst>
          </p:cNvPr>
          <p:cNvSpPr txBox="1"/>
          <p:nvPr/>
        </p:nvSpPr>
        <p:spPr>
          <a:xfrm>
            <a:off x="1220906" y="22208975"/>
            <a:ext cx="14456227" cy="108183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METODOLOGIA</a:t>
            </a:r>
          </a:p>
          <a:p>
            <a:pPr algn="just"/>
            <a:r>
              <a:rPr lang="pt-BR" sz="3600" dirty="0"/>
              <a:t>	</a:t>
            </a:r>
            <a:r>
              <a:rPr lang="pt-BR" sz="3600" b="1" dirty="0"/>
              <a:t> SUGESTÃO: FONTE MAIOR QUE 36 PT. </a:t>
            </a:r>
            <a:r>
              <a:rPr lang="pt-BR" sz="3600" dirty="0" err="1"/>
              <a:t>Lorem</a:t>
            </a:r>
            <a:r>
              <a:rPr lang="pt-BR" sz="3600" dirty="0"/>
              <a:t> ipsum </a:t>
            </a:r>
            <a:r>
              <a:rPr lang="pt-BR" sz="3600" dirty="0" err="1"/>
              <a:t>dolor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, </a:t>
            </a:r>
            <a:r>
              <a:rPr lang="pt-BR" sz="3600" dirty="0" err="1"/>
              <a:t>consectetur</a:t>
            </a:r>
            <a:r>
              <a:rPr lang="pt-BR" sz="3600" dirty="0"/>
              <a:t> </a:t>
            </a:r>
            <a:r>
              <a:rPr lang="pt-BR" sz="3600" dirty="0" err="1"/>
              <a:t>adipiscing</a:t>
            </a:r>
            <a:r>
              <a:rPr lang="pt-BR" sz="3600" dirty="0"/>
              <a:t> </a:t>
            </a:r>
            <a:r>
              <a:rPr lang="pt-BR" sz="3600" dirty="0" err="1"/>
              <a:t>elit</a:t>
            </a:r>
            <a:r>
              <a:rPr lang="pt-BR" sz="3600" dirty="0"/>
              <a:t>.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arcu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feugiat</a:t>
            </a:r>
            <a:r>
              <a:rPr lang="pt-BR" sz="3600" dirty="0"/>
              <a:t> </a:t>
            </a:r>
            <a:r>
              <a:rPr lang="pt-BR" sz="3600" dirty="0" err="1"/>
              <a:t>tristique</a:t>
            </a:r>
            <a:r>
              <a:rPr lang="pt-BR" sz="3600" dirty="0"/>
              <a:t>. Etiam </a:t>
            </a:r>
            <a:r>
              <a:rPr lang="pt-BR" sz="3600" dirty="0" err="1"/>
              <a:t>blandit</a:t>
            </a:r>
            <a:r>
              <a:rPr lang="pt-BR" sz="3600" dirty="0"/>
              <a:t> </a:t>
            </a:r>
            <a:r>
              <a:rPr lang="pt-BR" sz="3600" dirty="0" err="1"/>
              <a:t>iaculis</a:t>
            </a:r>
            <a:r>
              <a:rPr lang="pt-BR" sz="3600" dirty="0"/>
              <a:t> </a:t>
            </a:r>
            <a:r>
              <a:rPr lang="pt-BR" sz="3600" dirty="0" err="1"/>
              <a:t>enim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congue</a:t>
            </a:r>
            <a:r>
              <a:rPr lang="pt-BR" sz="3600" dirty="0"/>
              <a:t>. </a:t>
            </a:r>
            <a:r>
              <a:rPr lang="pt-BR" sz="3600" dirty="0" err="1"/>
              <a:t>Vestibulum</a:t>
            </a:r>
            <a:r>
              <a:rPr lang="pt-BR" sz="3600" dirty="0"/>
              <a:t> ante ipsum </a:t>
            </a:r>
            <a:r>
              <a:rPr lang="pt-BR" sz="3600" dirty="0" err="1"/>
              <a:t>primis</a:t>
            </a:r>
            <a:r>
              <a:rPr lang="pt-BR" sz="3600" dirty="0"/>
              <a:t> in </a:t>
            </a:r>
            <a:r>
              <a:rPr lang="pt-BR" sz="3600" dirty="0" err="1"/>
              <a:t>faucibus</a:t>
            </a:r>
            <a:r>
              <a:rPr lang="pt-BR" sz="3600" dirty="0"/>
              <a:t> </a:t>
            </a:r>
            <a:r>
              <a:rPr lang="pt-BR" sz="3600" dirty="0" err="1"/>
              <a:t>orci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et </a:t>
            </a:r>
            <a:r>
              <a:rPr lang="pt-BR" sz="3600" dirty="0" err="1"/>
              <a:t>ultrices</a:t>
            </a:r>
            <a:r>
              <a:rPr lang="pt-BR" sz="3600" dirty="0"/>
              <a:t> </a:t>
            </a:r>
            <a:r>
              <a:rPr lang="pt-BR" sz="3600" dirty="0" err="1"/>
              <a:t>posuere</a:t>
            </a:r>
            <a:r>
              <a:rPr lang="pt-BR" sz="3600" dirty="0"/>
              <a:t> </a:t>
            </a:r>
            <a:r>
              <a:rPr lang="pt-BR" sz="3600" dirty="0" err="1"/>
              <a:t>cubilia</a:t>
            </a:r>
            <a:r>
              <a:rPr lang="pt-BR" sz="3600" dirty="0"/>
              <a:t> </a:t>
            </a:r>
            <a:r>
              <a:rPr lang="pt-BR" sz="3600" dirty="0" err="1"/>
              <a:t>curae</a:t>
            </a:r>
            <a:r>
              <a:rPr lang="pt-BR" sz="3600" dirty="0"/>
              <a:t>; </a:t>
            </a:r>
            <a:r>
              <a:rPr lang="pt-BR" sz="3600" dirty="0" err="1"/>
              <a:t>Aenean</a:t>
            </a:r>
            <a:r>
              <a:rPr lang="pt-BR" sz="3600" dirty="0"/>
              <a:t> </a:t>
            </a:r>
            <a:r>
              <a:rPr lang="pt-BR" sz="3600" dirty="0" err="1"/>
              <a:t>finibus</a:t>
            </a:r>
            <a:r>
              <a:rPr lang="pt-BR" sz="3600" dirty="0"/>
              <a:t> erat </a:t>
            </a:r>
            <a:r>
              <a:rPr lang="pt-BR" sz="3600" dirty="0" err="1"/>
              <a:t>arcu</a:t>
            </a:r>
            <a:r>
              <a:rPr lang="pt-BR" sz="3600" dirty="0"/>
              <a:t>, ac </a:t>
            </a:r>
            <a:r>
              <a:rPr lang="pt-BR" sz="3600" dirty="0" err="1"/>
              <a:t>commodo</a:t>
            </a:r>
            <a:r>
              <a:rPr lang="pt-BR" sz="3600" dirty="0"/>
              <a:t> </a:t>
            </a:r>
            <a:r>
              <a:rPr lang="pt-BR" sz="3600" dirty="0" err="1"/>
              <a:t>tellus</a:t>
            </a:r>
            <a:r>
              <a:rPr lang="pt-BR" sz="3600" dirty="0"/>
              <a:t> </a:t>
            </a:r>
            <a:r>
              <a:rPr lang="pt-BR" sz="3600" dirty="0" err="1"/>
              <a:t>efficitur</a:t>
            </a:r>
            <a:r>
              <a:rPr lang="pt-BR" sz="3600" dirty="0"/>
              <a:t> ac. Nunc ante justo, </a:t>
            </a:r>
            <a:r>
              <a:rPr lang="pt-BR" sz="3600" dirty="0" err="1"/>
              <a:t>molestie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eu, </a:t>
            </a:r>
            <a:r>
              <a:rPr lang="pt-BR" sz="3600" dirty="0" err="1"/>
              <a:t>malesuada</a:t>
            </a:r>
            <a:r>
              <a:rPr lang="pt-BR" sz="3600" dirty="0"/>
              <a:t> </a:t>
            </a:r>
            <a:r>
              <a:rPr lang="pt-BR" sz="3600" dirty="0" err="1"/>
              <a:t>at</a:t>
            </a:r>
            <a:r>
              <a:rPr lang="pt-BR" sz="3600" dirty="0"/>
              <a:t> </a:t>
            </a:r>
            <a:r>
              <a:rPr lang="pt-BR" sz="3600" dirty="0" err="1"/>
              <a:t>quam</a:t>
            </a:r>
            <a:r>
              <a:rPr lang="pt-BR" sz="3600" dirty="0"/>
              <a:t>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vehicula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leo</a:t>
            </a:r>
            <a:r>
              <a:rPr lang="pt-BR" sz="3600" dirty="0"/>
              <a:t>. </a:t>
            </a:r>
            <a:r>
              <a:rPr lang="pt-BR" sz="3600" dirty="0" err="1"/>
              <a:t>Sed</a:t>
            </a:r>
            <a:r>
              <a:rPr lang="pt-BR" sz="3600" dirty="0"/>
              <a:t> </a:t>
            </a:r>
            <a:r>
              <a:rPr lang="pt-BR" sz="3600" dirty="0" err="1"/>
              <a:t>eget</a:t>
            </a:r>
            <a:r>
              <a:rPr lang="pt-BR" sz="3600" dirty="0"/>
              <a:t> </a:t>
            </a:r>
            <a:r>
              <a:rPr lang="pt-BR" sz="3600" dirty="0" err="1"/>
              <a:t>nisl</a:t>
            </a:r>
            <a:r>
              <a:rPr lang="pt-BR" sz="3600" dirty="0"/>
              <a:t> eu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egestas</a:t>
            </a:r>
            <a:r>
              <a:rPr lang="pt-BR" sz="3600" dirty="0"/>
              <a:t> ut </a:t>
            </a:r>
            <a:r>
              <a:rPr lang="pt-BR" sz="3600" dirty="0" err="1"/>
              <a:t>tellus</a:t>
            </a:r>
            <a:r>
              <a:rPr lang="pt-BR" sz="3600" dirty="0"/>
              <a:t>. </a:t>
            </a:r>
            <a:r>
              <a:rPr lang="pt-BR" sz="3600" dirty="0" err="1"/>
              <a:t>Cras</a:t>
            </a:r>
            <a:r>
              <a:rPr lang="pt-BR" sz="3600" dirty="0"/>
              <a:t> porta vitae </a:t>
            </a:r>
            <a:r>
              <a:rPr lang="pt-BR" sz="3600" dirty="0" err="1"/>
              <a:t>neque</a:t>
            </a:r>
            <a:r>
              <a:rPr lang="pt-BR" sz="3600" dirty="0"/>
              <a:t> quis porta. </a:t>
            </a:r>
            <a:r>
              <a:rPr lang="pt-BR" sz="3600" dirty="0" err="1"/>
              <a:t>Quisque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</a:t>
            </a:r>
            <a:r>
              <a:rPr lang="pt-BR" sz="3600" dirty="0" err="1"/>
              <a:t>sagittis</a:t>
            </a:r>
            <a:r>
              <a:rPr lang="pt-BR" sz="3600" dirty="0"/>
              <a:t> </a:t>
            </a:r>
            <a:r>
              <a:rPr lang="pt-BR" sz="3600" dirty="0" err="1"/>
              <a:t>lectus</a:t>
            </a:r>
            <a:r>
              <a:rPr lang="pt-BR" sz="3600" dirty="0"/>
              <a:t>. </a:t>
            </a:r>
            <a:r>
              <a:rPr lang="pt-BR" sz="3600" dirty="0" err="1"/>
              <a:t>Integer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diam</a:t>
            </a:r>
            <a:r>
              <a:rPr lang="pt-BR" sz="3600" dirty="0"/>
              <a:t> </a:t>
            </a:r>
            <a:r>
              <a:rPr lang="pt-BR" sz="3600" dirty="0" err="1"/>
              <a:t>ex</a:t>
            </a:r>
            <a:r>
              <a:rPr lang="pt-BR" sz="3600" dirty="0"/>
              <a:t>,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hendrerit</a:t>
            </a:r>
            <a:r>
              <a:rPr lang="pt-BR" sz="3600" dirty="0"/>
              <a:t> </a:t>
            </a:r>
            <a:r>
              <a:rPr lang="pt-BR" sz="3600" dirty="0" err="1"/>
              <a:t>lectus</a:t>
            </a:r>
            <a:r>
              <a:rPr lang="pt-BR" sz="3600" dirty="0"/>
              <a:t> </a:t>
            </a:r>
            <a:r>
              <a:rPr lang="pt-BR" sz="3600" dirty="0" err="1"/>
              <a:t>laoreet</a:t>
            </a:r>
            <a:r>
              <a:rPr lang="pt-BR" sz="3600" dirty="0"/>
              <a:t> a.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diam</a:t>
            </a:r>
            <a:r>
              <a:rPr lang="pt-BR" sz="3600" dirty="0"/>
              <a:t> ut justo </a:t>
            </a:r>
            <a:r>
              <a:rPr lang="pt-BR" sz="3600" dirty="0" err="1"/>
              <a:t>ornare</a:t>
            </a:r>
            <a:r>
              <a:rPr lang="pt-BR" sz="3600" dirty="0"/>
              <a:t> gravida. </a:t>
            </a:r>
          </a:p>
          <a:p>
            <a:pPr algn="just"/>
            <a:r>
              <a:rPr lang="pt-BR" sz="3600" dirty="0"/>
              <a:t>	</a:t>
            </a:r>
            <a:r>
              <a:rPr lang="pt-BR" sz="3600" dirty="0" err="1"/>
              <a:t>Pellentesque</a:t>
            </a:r>
            <a:r>
              <a:rPr lang="pt-BR" sz="3600" dirty="0"/>
              <a:t> non </a:t>
            </a:r>
            <a:r>
              <a:rPr lang="pt-BR" sz="3600" dirty="0" err="1"/>
              <a:t>euismod</a:t>
            </a:r>
            <a:r>
              <a:rPr lang="pt-BR" sz="3600" dirty="0"/>
              <a:t> </a:t>
            </a:r>
            <a:r>
              <a:rPr lang="pt-BR" sz="3600" dirty="0" err="1"/>
              <a:t>ligula</a:t>
            </a:r>
            <a:r>
              <a:rPr lang="pt-BR" sz="3600" dirty="0"/>
              <a:t>, in </a:t>
            </a:r>
            <a:r>
              <a:rPr lang="pt-BR" sz="3600" dirty="0" err="1"/>
              <a:t>malesuada</a:t>
            </a:r>
            <a:r>
              <a:rPr lang="pt-BR" sz="3600" dirty="0"/>
              <a:t> justo. </a:t>
            </a:r>
            <a:r>
              <a:rPr lang="pt-BR" sz="3600" dirty="0" err="1"/>
              <a:t>Proin</a:t>
            </a:r>
            <a:r>
              <a:rPr lang="pt-BR" sz="3600" dirty="0"/>
              <a:t> </a:t>
            </a:r>
            <a:r>
              <a:rPr lang="pt-BR" sz="3600" dirty="0" err="1"/>
              <a:t>vestibulum</a:t>
            </a:r>
            <a:r>
              <a:rPr lang="pt-BR" sz="3600" dirty="0"/>
              <a:t> </a:t>
            </a:r>
            <a:r>
              <a:rPr lang="pt-BR" sz="3600" dirty="0" err="1"/>
              <a:t>tortor</a:t>
            </a:r>
            <a:r>
              <a:rPr lang="pt-BR" sz="3600" dirty="0"/>
              <a:t> </a:t>
            </a:r>
            <a:r>
              <a:rPr lang="pt-BR" sz="3600" dirty="0" err="1"/>
              <a:t>dignissim</a:t>
            </a:r>
            <a:r>
              <a:rPr lang="pt-BR" sz="3600" dirty="0"/>
              <a:t> </a:t>
            </a:r>
            <a:r>
              <a:rPr lang="pt-BR" sz="3600" dirty="0" err="1"/>
              <a:t>orci</a:t>
            </a:r>
            <a:r>
              <a:rPr lang="pt-BR" sz="3600" dirty="0"/>
              <a:t> </a:t>
            </a:r>
            <a:r>
              <a:rPr lang="pt-BR" sz="3600" dirty="0" err="1"/>
              <a:t>faucibus</a:t>
            </a:r>
            <a:r>
              <a:rPr lang="pt-BR" sz="3600" dirty="0"/>
              <a:t>, in porta </a:t>
            </a:r>
            <a:r>
              <a:rPr lang="pt-BR" sz="3600" dirty="0" err="1"/>
              <a:t>risus</a:t>
            </a:r>
            <a:r>
              <a:rPr lang="pt-BR" sz="3600" dirty="0"/>
              <a:t> </a:t>
            </a:r>
            <a:r>
              <a:rPr lang="pt-BR" sz="3600" dirty="0" err="1"/>
              <a:t>malesuada</a:t>
            </a:r>
            <a:r>
              <a:rPr lang="pt-BR" sz="3600" dirty="0"/>
              <a:t>. </a:t>
            </a:r>
            <a:r>
              <a:rPr lang="pt-BR" sz="3600" dirty="0" err="1"/>
              <a:t>Donec</a:t>
            </a:r>
            <a:r>
              <a:rPr lang="pt-BR" sz="3600" dirty="0"/>
              <a:t> tempus </a:t>
            </a:r>
            <a:r>
              <a:rPr lang="pt-BR" sz="3600" dirty="0" err="1"/>
              <a:t>tellus</a:t>
            </a:r>
            <a:r>
              <a:rPr lang="pt-BR" sz="3600" dirty="0"/>
              <a:t> in magna </a:t>
            </a:r>
            <a:r>
              <a:rPr lang="pt-BR" sz="3600" dirty="0" err="1"/>
              <a:t>mollis</a:t>
            </a:r>
            <a:r>
              <a:rPr lang="pt-BR" sz="3600" dirty="0"/>
              <a:t> </a:t>
            </a:r>
            <a:r>
              <a:rPr lang="pt-BR" sz="3600" dirty="0" err="1"/>
              <a:t>consectetur</a:t>
            </a:r>
            <a:r>
              <a:rPr lang="pt-BR" sz="3600" dirty="0"/>
              <a:t>. </a:t>
            </a:r>
            <a:r>
              <a:rPr lang="pt-BR" sz="3600" dirty="0" err="1"/>
              <a:t>Donec</a:t>
            </a:r>
            <a:r>
              <a:rPr lang="pt-BR" sz="3600" dirty="0"/>
              <a:t> </a:t>
            </a:r>
            <a:r>
              <a:rPr lang="pt-BR" sz="3600" dirty="0" err="1"/>
              <a:t>tristique</a:t>
            </a:r>
            <a:r>
              <a:rPr lang="pt-BR" sz="3600" dirty="0"/>
              <a:t> et libero vitae </a:t>
            </a:r>
            <a:r>
              <a:rPr lang="pt-BR" sz="3600" dirty="0" err="1"/>
              <a:t>sollicitudin</a:t>
            </a:r>
            <a:r>
              <a:rPr lang="pt-BR" sz="3600" dirty="0"/>
              <a:t>. </a:t>
            </a:r>
            <a:r>
              <a:rPr lang="pt-BR" sz="3600" dirty="0" err="1"/>
              <a:t>Vivamus</a:t>
            </a:r>
            <a:r>
              <a:rPr lang="pt-BR" sz="3600" dirty="0"/>
              <a:t> </a:t>
            </a:r>
            <a:r>
              <a:rPr lang="pt-BR" sz="3600" dirty="0" err="1"/>
              <a:t>diam</a:t>
            </a:r>
            <a:r>
              <a:rPr lang="pt-BR" sz="3600" dirty="0"/>
              <a:t> </a:t>
            </a:r>
            <a:r>
              <a:rPr lang="pt-BR" sz="3600" dirty="0" err="1"/>
              <a:t>lectus</a:t>
            </a:r>
            <a:r>
              <a:rPr lang="pt-BR" sz="3600" dirty="0"/>
              <a:t>, </a:t>
            </a:r>
            <a:r>
              <a:rPr lang="pt-BR" sz="3600" dirty="0" err="1"/>
              <a:t>vestibulum</a:t>
            </a:r>
            <a:r>
              <a:rPr lang="pt-BR" sz="3600" dirty="0"/>
              <a:t> vitae </a:t>
            </a:r>
            <a:r>
              <a:rPr lang="pt-BR" sz="3600" dirty="0" err="1"/>
              <a:t>rhoncus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, </a:t>
            </a:r>
            <a:r>
              <a:rPr lang="pt-BR" sz="3600" dirty="0" err="1"/>
              <a:t>lacinia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 </a:t>
            </a:r>
            <a:r>
              <a:rPr lang="pt-BR" sz="3600" dirty="0" err="1"/>
              <a:t>enim</a:t>
            </a:r>
            <a:r>
              <a:rPr lang="pt-BR" sz="3600" dirty="0"/>
              <a:t>. Nam </a:t>
            </a:r>
            <a:r>
              <a:rPr lang="pt-BR" sz="3600" dirty="0" err="1"/>
              <a:t>varius</a:t>
            </a:r>
            <a:r>
              <a:rPr lang="pt-BR" sz="3600" dirty="0"/>
              <a:t> massa </a:t>
            </a:r>
            <a:r>
              <a:rPr lang="pt-BR" sz="3600" dirty="0" err="1"/>
              <a:t>tortor</a:t>
            </a:r>
            <a:r>
              <a:rPr lang="pt-BR" sz="3600" dirty="0"/>
              <a:t>, </a:t>
            </a:r>
            <a:r>
              <a:rPr lang="pt-BR" sz="3600" dirty="0" err="1"/>
              <a:t>convallis</a:t>
            </a:r>
            <a:r>
              <a:rPr lang="pt-BR" sz="3600" dirty="0"/>
              <a:t> </a:t>
            </a:r>
            <a:r>
              <a:rPr lang="pt-BR" sz="3600" dirty="0" err="1"/>
              <a:t>finibus</a:t>
            </a:r>
            <a:r>
              <a:rPr lang="pt-BR" sz="3600" dirty="0"/>
              <a:t> est </a:t>
            </a:r>
            <a:r>
              <a:rPr lang="pt-BR" sz="3600" dirty="0" err="1"/>
              <a:t>vulputate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. </a:t>
            </a:r>
            <a:r>
              <a:rPr lang="pt-BR" sz="3600" dirty="0" err="1"/>
              <a:t>Integer</a:t>
            </a:r>
            <a:r>
              <a:rPr lang="pt-BR" sz="3600" dirty="0"/>
              <a:t> </a:t>
            </a:r>
            <a:r>
              <a:rPr lang="pt-BR" sz="3600" dirty="0" err="1"/>
              <a:t>semper</a:t>
            </a:r>
            <a:r>
              <a:rPr lang="pt-BR" sz="3600" dirty="0"/>
              <a:t>, </a:t>
            </a:r>
            <a:r>
              <a:rPr lang="pt-BR" sz="3600" dirty="0" err="1"/>
              <a:t>tellus</a:t>
            </a:r>
            <a:r>
              <a:rPr lang="pt-BR" sz="3600" dirty="0"/>
              <a:t> </a:t>
            </a:r>
            <a:r>
              <a:rPr lang="pt-BR" sz="3600" dirty="0" err="1"/>
              <a:t>sed</a:t>
            </a:r>
            <a:r>
              <a:rPr lang="pt-BR" sz="3600" dirty="0"/>
              <a:t> </a:t>
            </a:r>
            <a:r>
              <a:rPr lang="pt-BR" sz="3600" dirty="0" err="1"/>
              <a:t>interdum</a:t>
            </a:r>
            <a:r>
              <a:rPr lang="pt-BR" sz="3600" dirty="0"/>
              <a:t> </a:t>
            </a:r>
            <a:r>
              <a:rPr lang="pt-BR" sz="3600" dirty="0" err="1"/>
              <a:t>congue</a:t>
            </a:r>
            <a:r>
              <a:rPr lang="pt-BR" sz="3600" dirty="0"/>
              <a:t>, </a:t>
            </a:r>
            <a:r>
              <a:rPr lang="pt-BR" sz="3600" dirty="0" err="1"/>
              <a:t>sapien</a:t>
            </a:r>
            <a:r>
              <a:rPr lang="pt-BR" sz="3600" dirty="0"/>
              <a:t> </a:t>
            </a:r>
            <a:r>
              <a:rPr lang="pt-BR" sz="3600" dirty="0" err="1"/>
              <a:t>lorem</a:t>
            </a:r>
            <a:r>
              <a:rPr lang="pt-BR" sz="3600" dirty="0"/>
              <a:t> </a:t>
            </a:r>
            <a:r>
              <a:rPr lang="pt-BR" sz="3600" dirty="0" err="1"/>
              <a:t>aliquet</a:t>
            </a:r>
            <a:r>
              <a:rPr lang="pt-BR" sz="3600" dirty="0"/>
              <a:t> erat, </a:t>
            </a:r>
            <a:r>
              <a:rPr lang="pt-BR" sz="3600" dirty="0" err="1"/>
              <a:t>vehicula</a:t>
            </a:r>
            <a:r>
              <a:rPr lang="pt-BR" sz="3600" dirty="0"/>
              <a:t> </a:t>
            </a:r>
            <a:r>
              <a:rPr lang="pt-BR" sz="3600" dirty="0" err="1"/>
              <a:t>viverra</a:t>
            </a:r>
            <a:r>
              <a:rPr lang="pt-BR" sz="3600" dirty="0"/>
              <a:t> felis ante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risus</a:t>
            </a:r>
            <a:r>
              <a:rPr lang="pt-BR" sz="3600" dirty="0"/>
              <a:t>. 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10713925-C18A-E2DA-9058-3D18467A05D9}"/>
              </a:ext>
            </a:extLst>
          </p:cNvPr>
          <p:cNvSpPr txBox="1"/>
          <p:nvPr/>
        </p:nvSpPr>
        <p:spPr>
          <a:xfrm>
            <a:off x="17420541" y="27012753"/>
            <a:ext cx="13757840" cy="5832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CONCLUSÕES</a:t>
            </a:r>
          </a:p>
          <a:p>
            <a:pPr algn="just"/>
            <a:r>
              <a:rPr lang="pt-BR" sz="3600" b="1" dirty="0"/>
              <a:t>	 SUGESTÃO: FONTE MAIOR QUE 36 PT. </a:t>
            </a:r>
            <a:r>
              <a:rPr lang="pt-BR" sz="3600" dirty="0" err="1"/>
              <a:t>Lorem</a:t>
            </a:r>
            <a:r>
              <a:rPr lang="pt-BR" sz="3600" dirty="0"/>
              <a:t> ipsum </a:t>
            </a:r>
            <a:r>
              <a:rPr lang="pt-BR" sz="3600" dirty="0" err="1"/>
              <a:t>dolor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, </a:t>
            </a:r>
            <a:r>
              <a:rPr lang="pt-BR" sz="3600" dirty="0" err="1"/>
              <a:t>consectetur</a:t>
            </a:r>
            <a:r>
              <a:rPr lang="pt-BR" sz="3600" dirty="0"/>
              <a:t> </a:t>
            </a:r>
            <a:r>
              <a:rPr lang="pt-BR" sz="3600" dirty="0" err="1"/>
              <a:t>adipiscing</a:t>
            </a:r>
            <a:r>
              <a:rPr lang="pt-BR" sz="3600" dirty="0"/>
              <a:t> </a:t>
            </a:r>
            <a:r>
              <a:rPr lang="pt-BR" sz="3600" dirty="0" err="1"/>
              <a:t>elit</a:t>
            </a:r>
            <a:r>
              <a:rPr lang="pt-BR" sz="3600" dirty="0"/>
              <a:t>.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arcu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feugiat</a:t>
            </a:r>
            <a:r>
              <a:rPr lang="pt-BR" sz="3600" dirty="0"/>
              <a:t> </a:t>
            </a:r>
            <a:r>
              <a:rPr lang="pt-BR" sz="3600" dirty="0" err="1"/>
              <a:t>tristique</a:t>
            </a:r>
            <a:r>
              <a:rPr lang="pt-BR" sz="3600" dirty="0"/>
              <a:t>. Etiam </a:t>
            </a:r>
            <a:r>
              <a:rPr lang="pt-BR" sz="3600" dirty="0" err="1"/>
              <a:t>blandit</a:t>
            </a:r>
            <a:r>
              <a:rPr lang="pt-BR" sz="3600" dirty="0"/>
              <a:t> </a:t>
            </a:r>
            <a:r>
              <a:rPr lang="pt-BR" sz="3600" dirty="0" err="1"/>
              <a:t>iaculis</a:t>
            </a:r>
            <a:r>
              <a:rPr lang="pt-BR" sz="3600" dirty="0"/>
              <a:t> </a:t>
            </a:r>
            <a:r>
              <a:rPr lang="pt-BR" sz="3600" dirty="0" err="1"/>
              <a:t>enim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congue</a:t>
            </a:r>
            <a:r>
              <a:rPr lang="pt-BR" sz="3600" dirty="0"/>
              <a:t>. </a:t>
            </a:r>
            <a:r>
              <a:rPr lang="pt-BR" sz="3600" dirty="0" err="1"/>
              <a:t>Vestibulum</a:t>
            </a:r>
            <a:r>
              <a:rPr lang="pt-BR" sz="3600" dirty="0"/>
              <a:t> ante ipsum </a:t>
            </a:r>
            <a:r>
              <a:rPr lang="pt-BR" sz="3600" dirty="0" err="1"/>
              <a:t>primis</a:t>
            </a:r>
            <a:r>
              <a:rPr lang="pt-BR" sz="3600" dirty="0"/>
              <a:t> in </a:t>
            </a:r>
            <a:r>
              <a:rPr lang="pt-BR" sz="3600" dirty="0" err="1"/>
              <a:t>faucibus</a:t>
            </a:r>
            <a:r>
              <a:rPr lang="pt-BR" sz="3600" dirty="0"/>
              <a:t> </a:t>
            </a:r>
            <a:r>
              <a:rPr lang="pt-BR" sz="3600" dirty="0" err="1"/>
              <a:t>orci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et </a:t>
            </a:r>
            <a:r>
              <a:rPr lang="pt-BR" sz="3600" dirty="0" err="1"/>
              <a:t>ultrices</a:t>
            </a:r>
            <a:r>
              <a:rPr lang="pt-BR" sz="3600" dirty="0"/>
              <a:t> </a:t>
            </a:r>
            <a:r>
              <a:rPr lang="pt-BR" sz="3600" dirty="0" err="1"/>
              <a:t>posuere</a:t>
            </a:r>
            <a:r>
              <a:rPr lang="pt-BR" sz="3600" dirty="0"/>
              <a:t> </a:t>
            </a:r>
            <a:r>
              <a:rPr lang="pt-BR" sz="3600" dirty="0" err="1"/>
              <a:t>cubilia</a:t>
            </a:r>
            <a:r>
              <a:rPr lang="pt-BR" sz="3600" dirty="0"/>
              <a:t> </a:t>
            </a:r>
            <a:r>
              <a:rPr lang="pt-BR" sz="3600" dirty="0" err="1"/>
              <a:t>curae</a:t>
            </a:r>
            <a:r>
              <a:rPr lang="pt-BR" sz="3600" dirty="0"/>
              <a:t>; </a:t>
            </a:r>
            <a:r>
              <a:rPr lang="pt-BR" sz="3600" dirty="0" err="1"/>
              <a:t>Aenean</a:t>
            </a:r>
            <a:r>
              <a:rPr lang="pt-BR" sz="3600" dirty="0"/>
              <a:t> </a:t>
            </a:r>
            <a:r>
              <a:rPr lang="pt-BR" sz="3600" dirty="0" err="1"/>
              <a:t>finibus</a:t>
            </a:r>
            <a:r>
              <a:rPr lang="pt-BR" sz="3600" dirty="0"/>
              <a:t> erat </a:t>
            </a:r>
            <a:r>
              <a:rPr lang="pt-BR" sz="3600" dirty="0" err="1"/>
              <a:t>arcu</a:t>
            </a:r>
            <a:r>
              <a:rPr lang="pt-BR" sz="3600" dirty="0"/>
              <a:t>, ac </a:t>
            </a:r>
            <a:r>
              <a:rPr lang="pt-BR" sz="3600" dirty="0" err="1"/>
              <a:t>commodo</a:t>
            </a:r>
            <a:r>
              <a:rPr lang="pt-BR" sz="3600" dirty="0"/>
              <a:t> </a:t>
            </a:r>
            <a:r>
              <a:rPr lang="pt-BR" sz="3600" dirty="0" err="1"/>
              <a:t>tellus</a:t>
            </a:r>
            <a:r>
              <a:rPr lang="pt-BR" sz="3600" dirty="0"/>
              <a:t> </a:t>
            </a:r>
            <a:r>
              <a:rPr lang="pt-BR" sz="3600" dirty="0" err="1"/>
              <a:t>efficitur</a:t>
            </a:r>
            <a:r>
              <a:rPr lang="pt-BR" sz="3600" dirty="0"/>
              <a:t> ac. Nunc ante justo, </a:t>
            </a:r>
            <a:r>
              <a:rPr lang="pt-BR" sz="3600" dirty="0" err="1"/>
              <a:t>molestie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eu, </a:t>
            </a:r>
            <a:r>
              <a:rPr lang="pt-BR" sz="3600" dirty="0" err="1"/>
              <a:t>malesuada</a:t>
            </a:r>
            <a:r>
              <a:rPr lang="pt-BR" sz="3600" dirty="0"/>
              <a:t> </a:t>
            </a:r>
            <a:r>
              <a:rPr lang="pt-BR" sz="3600" dirty="0" err="1"/>
              <a:t>at</a:t>
            </a:r>
            <a:r>
              <a:rPr lang="pt-BR" sz="3600" dirty="0"/>
              <a:t> </a:t>
            </a:r>
            <a:r>
              <a:rPr lang="pt-BR" sz="3600" dirty="0" err="1"/>
              <a:t>quam</a:t>
            </a:r>
            <a:r>
              <a:rPr lang="pt-BR" sz="3600" dirty="0"/>
              <a:t>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vehicula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leo</a:t>
            </a:r>
            <a:r>
              <a:rPr lang="pt-BR" sz="3600" dirty="0"/>
              <a:t>. </a:t>
            </a:r>
            <a:r>
              <a:rPr lang="pt-BR" sz="3600" dirty="0" err="1"/>
              <a:t>Sed</a:t>
            </a:r>
            <a:r>
              <a:rPr lang="pt-BR" sz="3600" dirty="0"/>
              <a:t> </a:t>
            </a:r>
            <a:r>
              <a:rPr lang="pt-BR" sz="3600" dirty="0" err="1"/>
              <a:t>eget</a:t>
            </a:r>
            <a:r>
              <a:rPr lang="pt-BR" sz="3600" dirty="0"/>
              <a:t> </a:t>
            </a:r>
            <a:r>
              <a:rPr lang="pt-BR" sz="3600" dirty="0" err="1"/>
              <a:t>nisl</a:t>
            </a:r>
            <a:r>
              <a:rPr lang="pt-BR" sz="3600" dirty="0"/>
              <a:t> eu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egestas</a:t>
            </a:r>
            <a:r>
              <a:rPr lang="pt-BR" sz="3600" dirty="0"/>
              <a:t> ut </a:t>
            </a:r>
            <a:r>
              <a:rPr lang="pt-BR" sz="3600" dirty="0" err="1"/>
              <a:t>tellus</a:t>
            </a:r>
            <a:r>
              <a:rPr lang="pt-BR" sz="3600" dirty="0"/>
              <a:t>. </a:t>
            </a:r>
            <a:r>
              <a:rPr lang="pt-BR" sz="3600" dirty="0" err="1"/>
              <a:t>Cras</a:t>
            </a:r>
            <a:r>
              <a:rPr lang="pt-BR" sz="3600" dirty="0"/>
              <a:t> porta vitae </a:t>
            </a:r>
            <a:r>
              <a:rPr lang="pt-BR" sz="3600" dirty="0" err="1"/>
              <a:t>neque</a:t>
            </a:r>
            <a:r>
              <a:rPr lang="pt-BR" sz="3600" dirty="0"/>
              <a:t> quis porta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5E22C26A-F3C4-0FB5-1A6C-8080D1E77D6F}"/>
              </a:ext>
            </a:extLst>
          </p:cNvPr>
          <p:cNvSpPr txBox="1"/>
          <p:nvPr/>
        </p:nvSpPr>
        <p:spPr>
          <a:xfrm>
            <a:off x="17420540" y="33471907"/>
            <a:ext cx="13757844" cy="4170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BIBLIOGRAFIA</a:t>
            </a:r>
          </a:p>
          <a:p>
            <a:pPr algn="ctr"/>
            <a:r>
              <a:rPr lang="pt-BR" sz="3600" b="1" dirty="0"/>
              <a:t>	REGISTRAR APENAS A BIBLIOGRAFIA CITADA NO PÔSTER</a:t>
            </a:r>
          </a:p>
          <a:p>
            <a:pPr algn="just"/>
            <a:r>
              <a:rPr lang="pt-BR" sz="3600" dirty="0"/>
              <a:t>POSTER, Citada No. </a:t>
            </a:r>
            <a:r>
              <a:rPr lang="pt-BR" sz="3600" b="1" dirty="0"/>
              <a:t>“Registrar apenas a bibliografia citada no poster”. UFLA: Exemplo, 2025.</a:t>
            </a:r>
          </a:p>
          <a:p>
            <a:pPr algn="just"/>
            <a:r>
              <a:rPr lang="pt-BR" sz="3600" dirty="0"/>
              <a:t>POSTER, Citada No. </a:t>
            </a:r>
            <a:r>
              <a:rPr lang="pt-BR" sz="3600" b="1" dirty="0"/>
              <a:t>“Registrar apenas a bibliografia citada no poster”. UFLA: Exemplo, 2025. </a:t>
            </a:r>
            <a:endParaRPr lang="pt-BR" sz="3600" dirty="0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D26BDB76-A8AC-AC22-862D-260903CC2E16}"/>
              </a:ext>
            </a:extLst>
          </p:cNvPr>
          <p:cNvSpPr txBox="1"/>
          <p:nvPr/>
        </p:nvSpPr>
        <p:spPr>
          <a:xfrm>
            <a:off x="16861610" y="38053033"/>
            <a:ext cx="14875702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APOIO/AGRADECIMENTOS</a:t>
            </a:r>
          </a:p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3600" b="1" dirty="0"/>
              <a:t>(CAPES, CNPq, FAPEMIG, ou outra agência governamental ou iniciativa privada que arcou com os gastos para a execução da pesquisa)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501F5D59-4EE1-5C5D-F064-A103076B9FAF}"/>
              </a:ext>
            </a:extLst>
          </p:cNvPr>
          <p:cNvSpPr txBox="1"/>
          <p:nvPr/>
        </p:nvSpPr>
        <p:spPr>
          <a:xfrm>
            <a:off x="1482157" y="12800270"/>
            <a:ext cx="14456226" cy="4170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INTRODUÇÃO</a:t>
            </a:r>
          </a:p>
          <a:p>
            <a:pPr algn="just"/>
            <a:r>
              <a:rPr lang="pt-BR" sz="1800" b="1" dirty="0"/>
              <a:t>	 </a:t>
            </a:r>
            <a:r>
              <a:rPr lang="pt-BR" sz="3600" b="1" dirty="0"/>
              <a:t>SUGESTÃO: FONTE MAIOR QUE 36 PT. </a:t>
            </a:r>
            <a:r>
              <a:rPr lang="pt-BR" sz="3600" dirty="0" err="1"/>
              <a:t>Lorem</a:t>
            </a:r>
            <a:r>
              <a:rPr lang="pt-BR" sz="3600" dirty="0"/>
              <a:t> ipsum </a:t>
            </a:r>
            <a:r>
              <a:rPr lang="pt-BR" sz="3600" dirty="0" err="1"/>
              <a:t>dolor</a:t>
            </a:r>
            <a:r>
              <a:rPr lang="pt-BR" sz="3600" dirty="0"/>
              <a:t> </a:t>
            </a:r>
            <a:r>
              <a:rPr lang="pt-BR" sz="3600" dirty="0" err="1"/>
              <a:t>sit</a:t>
            </a:r>
            <a:r>
              <a:rPr lang="pt-BR" sz="3600" dirty="0"/>
              <a:t> </a:t>
            </a:r>
            <a:r>
              <a:rPr lang="pt-BR" sz="3600" dirty="0" err="1"/>
              <a:t>amet</a:t>
            </a:r>
            <a:r>
              <a:rPr lang="pt-BR" sz="3600" dirty="0"/>
              <a:t>, </a:t>
            </a:r>
            <a:r>
              <a:rPr lang="pt-BR" sz="3600" dirty="0" err="1"/>
              <a:t>consectetur</a:t>
            </a:r>
            <a:r>
              <a:rPr lang="pt-BR" sz="3600" dirty="0"/>
              <a:t> </a:t>
            </a:r>
            <a:r>
              <a:rPr lang="pt-BR" sz="3600" dirty="0" err="1"/>
              <a:t>adipiscing</a:t>
            </a:r>
            <a:r>
              <a:rPr lang="pt-BR" sz="3600" dirty="0"/>
              <a:t> </a:t>
            </a:r>
            <a:r>
              <a:rPr lang="pt-BR" sz="3600" dirty="0" err="1"/>
              <a:t>elit</a:t>
            </a:r>
            <a:r>
              <a:rPr lang="pt-BR" sz="3600" dirty="0"/>
              <a:t>.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pellentesque</a:t>
            </a:r>
            <a:r>
              <a:rPr lang="pt-BR" sz="3600" dirty="0"/>
              <a:t> </a:t>
            </a:r>
            <a:r>
              <a:rPr lang="pt-BR" sz="3600" dirty="0" err="1"/>
              <a:t>arcu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feugiat</a:t>
            </a:r>
            <a:r>
              <a:rPr lang="pt-BR" sz="3600" dirty="0"/>
              <a:t> </a:t>
            </a:r>
            <a:r>
              <a:rPr lang="pt-BR" sz="3600" dirty="0" err="1"/>
              <a:t>tristique</a:t>
            </a:r>
            <a:r>
              <a:rPr lang="pt-BR" sz="3600" dirty="0"/>
              <a:t>. Etiam </a:t>
            </a:r>
            <a:r>
              <a:rPr lang="pt-BR" sz="3600" dirty="0" err="1"/>
              <a:t>blandit</a:t>
            </a:r>
            <a:r>
              <a:rPr lang="pt-BR" sz="3600" dirty="0"/>
              <a:t> </a:t>
            </a:r>
            <a:r>
              <a:rPr lang="pt-BR" sz="3600" dirty="0" err="1"/>
              <a:t>iaculis</a:t>
            </a:r>
            <a:r>
              <a:rPr lang="pt-BR" sz="3600" dirty="0"/>
              <a:t> </a:t>
            </a:r>
            <a:r>
              <a:rPr lang="pt-BR" sz="3600" dirty="0" err="1"/>
              <a:t>enim</a:t>
            </a:r>
            <a:r>
              <a:rPr lang="pt-BR" sz="3600" dirty="0"/>
              <a:t> </a:t>
            </a:r>
            <a:r>
              <a:rPr lang="pt-BR" sz="3600" dirty="0" err="1"/>
              <a:t>vel</a:t>
            </a:r>
            <a:r>
              <a:rPr lang="pt-BR" sz="3600" dirty="0"/>
              <a:t> </a:t>
            </a:r>
            <a:r>
              <a:rPr lang="pt-BR" sz="3600" dirty="0" err="1"/>
              <a:t>congue</a:t>
            </a:r>
            <a:r>
              <a:rPr lang="pt-BR" sz="3600" dirty="0"/>
              <a:t>. </a:t>
            </a:r>
            <a:r>
              <a:rPr lang="pt-BR" sz="3600" dirty="0" err="1"/>
              <a:t>Vestibulum</a:t>
            </a:r>
            <a:r>
              <a:rPr lang="pt-BR" sz="3600" dirty="0"/>
              <a:t> ante ipsum </a:t>
            </a:r>
            <a:r>
              <a:rPr lang="pt-BR" sz="3600" dirty="0" err="1"/>
              <a:t>primis</a:t>
            </a:r>
            <a:r>
              <a:rPr lang="pt-BR" sz="3600" dirty="0"/>
              <a:t> in </a:t>
            </a:r>
            <a:r>
              <a:rPr lang="pt-BR" sz="3600" dirty="0" err="1"/>
              <a:t>faucibus</a:t>
            </a:r>
            <a:r>
              <a:rPr lang="pt-BR" sz="3600" dirty="0"/>
              <a:t> </a:t>
            </a:r>
            <a:r>
              <a:rPr lang="pt-BR" sz="3600" dirty="0" err="1"/>
              <a:t>orci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et </a:t>
            </a:r>
            <a:r>
              <a:rPr lang="pt-BR" sz="3600" dirty="0" err="1"/>
              <a:t>ultrices</a:t>
            </a:r>
            <a:r>
              <a:rPr lang="pt-BR" sz="3600" dirty="0"/>
              <a:t> </a:t>
            </a:r>
            <a:r>
              <a:rPr lang="pt-BR" sz="3600" dirty="0" err="1"/>
              <a:t>posuere</a:t>
            </a:r>
            <a:r>
              <a:rPr lang="pt-BR" sz="3600" dirty="0"/>
              <a:t> </a:t>
            </a:r>
            <a:r>
              <a:rPr lang="pt-BR" sz="3600" dirty="0" err="1"/>
              <a:t>cubilia</a:t>
            </a:r>
            <a:r>
              <a:rPr lang="pt-BR" sz="3600" dirty="0"/>
              <a:t> </a:t>
            </a:r>
            <a:r>
              <a:rPr lang="pt-BR" sz="3600" dirty="0" err="1"/>
              <a:t>curae</a:t>
            </a:r>
            <a:r>
              <a:rPr lang="pt-BR" sz="3600" dirty="0"/>
              <a:t>; </a:t>
            </a:r>
            <a:r>
              <a:rPr lang="pt-BR" sz="3600" dirty="0" err="1"/>
              <a:t>Aenean</a:t>
            </a:r>
            <a:r>
              <a:rPr lang="pt-BR" sz="3600" dirty="0"/>
              <a:t> </a:t>
            </a:r>
            <a:r>
              <a:rPr lang="pt-BR" sz="3600" dirty="0" err="1"/>
              <a:t>finibus</a:t>
            </a:r>
            <a:r>
              <a:rPr lang="pt-BR" sz="3600" dirty="0"/>
              <a:t> erat </a:t>
            </a:r>
            <a:r>
              <a:rPr lang="pt-BR" sz="3600" dirty="0" err="1"/>
              <a:t>arcu</a:t>
            </a:r>
            <a:r>
              <a:rPr lang="pt-BR" sz="3600" dirty="0"/>
              <a:t>, ac </a:t>
            </a:r>
            <a:r>
              <a:rPr lang="pt-BR" sz="3600" dirty="0" err="1"/>
              <a:t>commodo</a:t>
            </a:r>
            <a:r>
              <a:rPr lang="pt-BR" sz="3600" dirty="0"/>
              <a:t> </a:t>
            </a:r>
            <a:r>
              <a:rPr lang="pt-BR" sz="3600" dirty="0" err="1"/>
              <a:t>tellus</a:t>
            </a:r>
            <a:r>
              <a:rPr lang="pt-BR" sz="3600" dirty="0"/>
              <a:t> </a:t>
            </a:r>
            <a:r>
              <a:rPr lang="pt-BR" sz="3600" dirty="0" err="1"/>
              <a:t>efficitur</a:t>
            </a:r>
            <a:r>
              <a:rPr lang="pt-BR" sz="3600" dirty="0"/>
              <a:t> ac.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6FEFA17-4CBB-1191-3A56-943C490D00A6}"/>
              </a:ext>
            </a:extLst>
          </p:cNvPr>
          <p:cNvSpPr txBox="1"/>
          <p:nvPr/>
        </p:nvSpPr>
        <p:spPr>
          <a:xfrm>
            <a:off x="1482156" y="17227623"/>
            <a:ext cx="14456226" cy="47243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0"/>
              </a:spcBef>
              <a:spcAft>
                <a:spcPts val="3000"/>
              </a:spcAft>
            </a:pPr>
            <a:r>
              <a:rPr lang="pt-BR" sz="6000" b="1" dirty="0"/>
              <a:t>OBJETIVO</a:t>
            </a:r>
          </a:p>
          <a:p>
            <a:pPr algn="just"/>
            <a:r>
              <a:rPr lang="pt-BR" sz="1800" b="1" dirty="0"/>
              <a:t>	 </a:t>
            </a:r>
            <a:r>
              <a:rPr lang="pt-BR" sz="3600" b="1" dirty="0"/>
              <a:t>SUGESTÃO: FONTE MAIOR QUE 36 PT. </a:t>
            </a:r>
            <a:r>
              <a:rPr lang="pt-BR" sz="3600" dirty="0"/>
              <a:t>Nunc ante justo, </a:t>
            </a:r>
            <a:r>
              <a:rPr lang="pt-BR" sz="3600" dirty="0" err="1"/>
              <a:t>molestie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eu, </a:t>
            </a:r>
            <a:r>
              <a:rPr lang="pt-BR" sz="3600" dirty="0" err="1"/>
              <a:t>malesuada</a:t>
            </a:r>
            <a:r>
              <a:rPr lang="pt-BR" sz="3600" dirty="0"/>
              <a:t> </a:t>
            </a:r>
            <a:r>
              <a:rPr lang="pt-BR" sz="3600" dirty="0" err="1"/>
              <a:t>at</a:t>
            </a:r>
            <a:r>
              <a:rPr lang="pt-BR" sz="3600" dirty="0"/>
              <a:t> </a:t>
            </a:r>
            <a:r>
              <a:rPr lang="pt-BR" sz="3600" dirty="0" err="1"/>
              <a:t>quam</a:t>
            </a:r>
            <a:r>
              <a:rPr lang="pt-BR" sz="3600" dirty="0"/>
              <a:t>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vehicula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leo</a:t>
            </a:r>
            <a:r>
              <a:rPr lang="pt-BR" sz="3600" dirty="0"/>
              <a:t>. </a:t>
            </a:r>
            <a:r>
              <a:rPr lang="pt-BR" sz="3600" dirty="0" err="1"/>
              <a:t>Sed</a:t>
            </a:r>
            <a:r>
              <a:rPr lang="pt-BR" sz="3600" dirty="0"/>
              <a:t> </a:t>
            </a:r>
            <a:r>
              <a:rPr lang="pt-BR" sz="3600" dirty="0" err="1"/>
              <a:t>eget</a:t>
            </a:r>
            <a:r>
              <a:rPr lang="pt-BR" sz="3600" dirty="0"/>
              <a:t> </a:t>
            </a:r>
            <a:r>
              <a:rPr lang="pt-BR" sz="3600" dirty="0" err="1"/>
              <a:t>nisl</a:t>
            </a:r>
            <a:r>
              <a:rPr lang="pt-BR" sz="3600" dirty="0"/>
              <a:t> eu </a:t>
            </a:r>
            <a:r>
              <a:rPr lang="pt-BR" sz="3600" dirty="0" err="1"/>
              <a:t>turpis</a:t>
            </a:r>
            <a:r>
              <a:rPr lang="pt-BR" sz="3600" dirty="0"/>
              <a:t> </a:t>
            </a:r>
            <a:r>
              <a:rPr lang="pt-BR" sz="3600" dirty="0" err="1"/>
              <a:t>sollicitudin</a:t>
            </a:r>
            <a:r>
              <a:rPr lang="pt-BR" sz="3600" dirty="0"/>
              <a:t>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egestas</a:t>
            </a:r>
            <a:r>
              <a:rPr lang="pt-BR" sz="3600" dirty="0"/>
              <a:t> ut </a:t>
            </a:r>
            <a:r>
              <a:rPr lang="pt-BR" sz="3600" dirty="0" err="1"/>
              <a:t>tellus</a:t>
            </a:r>
            <a:r>
              <a:rPr lang="pt-BR" sz="3600" dirty="0"/>
              <a:t>. </a:t>
            </a:r>
            <a:r>
              <a:rPr lang="pt-BR" sz="3600" dirty="0" err="1"/>
              <a:t>Cras</a:t>
            </a:r>
            <a:r>
              <a:rPr lang="pt-BR" sz="3600" dirty="0"/>
              <a:t> porta vitae </a:t>
            </a:r>
            <a:r>
              <a:rPr lang="pt-BR" sz="3600" dirty="0" err="1"/>
              <a:t>neque</a:t>
            </a:r>
            <a:r>
              <a:rPr lang="pt-BR" sz="3600" dirty="0"/>
              <a:t> quis porta. </a:t>
            </a:r>
            <a:r>
              <a:rPr lang="pt-BR" sz="3600" dirty="0" err="1"/>
              <a:t>Quisque</a:t>
            </a:r>
            <a:r>
              <a:rPr lang="pt-BR" sz="3600" dirty="0"/>
              <a:t> </a:t>
            </a:r>
            <a:r>
              <a:rPr lang="pt-BR" sz="3600" dirty="0" err="1"/>
              <a:t>luctus</a:t>
            </a:r>
            <a:r>
              <a:rPr lang="pt-BR" sz="3600" dirty="0"/>
              <a:t> </a:t>
            </a:r>
            <a:r>
              <a:rPr lang="pt-BR" sz="3600" dirty="0" err="1"/>
              <a:t>sagittis</a:t>
            </a:r>
            <a:r>
              <a:rPr lang="pt-BR" sz="3600" dirty="0"/>
              <a:t> </a:t>
            </a:r>
            <a:r>
              <a:rPr lang="pt-BR" sz="3600" dirty="0" err="1"/>
              <a:t>lectus</a:t>
            </a:r>
            <a:r>
              <a:rPr lang="pt-BR" sz="3600" dirty="0"/>
              <a:t>. </a:t>
            </a:r>
            <a:r>
              <a:rPr lang="pt-BR" sz="3600" dirty="0" err="1"/>
              <a:t>Integer</a:t>
            </a:r>
            <a:r>
              <a:rPr lang="pt-BR" sz="3600" dirty="0"/>
              <a:t> </a:t>
            </a:r>
            <a:r>
              <a:rPr lang="pt-BR" sz="3600" dirty="0" err="1"/>
              <a:t>fringilla</a:t>
            </a:r>
            <a:r>
              <a:rPr lang="pt-BR" sz="3600" dirty="0"/>
              <a:t> </a:t>
            </a:r>
            <a:r>
              <a:rPr lang="pt-BR" sz="3600" dirty="0" err="1"/>
              <a:t>diam</a:t>
            </a:r>
            <a:r>
              <a:rPr lang="pt-BR" sz="3600" dirty="0"/>
              <a:t> </a:t>
            </a:r>
            <a:r>
              <a:rPr lang="pt-BR" sz="3600" dirty="0" err="1"/>
              <a:t>ex</a:t>
            </a:r>
            <a:r>
              <a:rPr lang="pt-BR" sz="3600" dirty="0"/>
              <a:t>, </a:t>
            </a:r>
            <a:r>
              <a:rPr lang="pt-BR" sz="3600" dirty="0" err="1"/>
              <a:t>scelerisque</a:t>
            </a:r>
            <a:r>
              <a:rPr lang="pt-BR" sz="3600" dirty="0"/>
              <a:t> </a:t>
            </a:r>
            <a:r>
              <a:rPr lang="pt-BR" sz="3600" dirty="0" err="1"/>
              <a:t>hendrerit</a:t>
            </a:r>
            <a:r>
              <a:rPr lang="pt-BR" sz="3600" dirty="0"/>
              <a:t> </a:t>
            </a:r>
            <a:r>
              <a:rPr lang="pt-BR" sz="3600" dirty="0" err="1"/>
              <a:t>lectus</a:t>
            </a:r>
            <a:r>
              <a:rPr lang="pt-BR" sz="3600" dirty="0"/>
              <a:t> </a:t>
            </a:r>
            <a:r>
              <a:rPr lang="pt-BR" sz="3600" dirty="0" err="1"/>
              <a:t>laoreet</a:t>
            </a:r>
            <a:r>
              <a:rPr lang="pt-BR" sz="3600" dirty="0"/>
              <a:t> a. </a:t>
            </a:r>
            <a:r>
              <a:rPr lang="pt-BR" sz="3600" dirty="0" err="1"/>
              <a:t>Maecenas</a:t>
            </a:r>
            <a:r>
              <a:rPr lang="pt-BR" sz="3600" dirty="0"/>
              <a:t> </a:t>
            </a:r>
            <a:r>
              <a:rPr lang="pt-BR" sz="3600" dirty="0" err="1"/>
              <a:t>nec</a:t>
            </a:r>
            <a:r>
              <a:rPr lang="pt-BR" sz="3600" dirty="0"/>
              <a:t> </a:t>
            </a:r>
            <a:r>
              <a:rPr lang="pt-BR" sz="3600" dirty="0" err="1"/>
              <a:t>diam</a:t>
            </a:r>
            <a:r>
              <a:rPr lang="pt-BR" sz="3600" dirty="0"/>
              <a:t> ut justo </a:t>
            </a:r>
            <a:r>
              <a:rPr lang="pt-BR" sz="3600" dirty="0" err="1"/>
              <a:t>ornare</a:t>
            </a:r>
            <a:r>
              <a:rPr lang="pt-BR" sz="3600" dirty="0"/>
              <a:t> gravida. </a:t>
            </a: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8A9E61FF-03B7-1A1D-4A62-1AF26FAFF8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60392" y="12795745"/>
            <a:ext cx="10940859" cy="6606521"/>
          </a:xfrm>
          <a:prstGeom prst="rect">
            <a:avLst/>
          </a:prstGeom>
        </p:spPr>
      </p:pic>
      <p:sp>
        <p:nvSpPr>
          <p:cNvPr id="28" name="CaixaDeTexto 27">
            <a:extLst>
              <a:ext uri="{FF2B5EF4-FFF2-40B4-BE49-F238E27FC236}">
                <a16:creationId xmlns:a16="http://schemas.microsoft.com/office/drawing/2014/main" id="{5AF28D73-E750-DC0A-F7B8-DC6928B285FA}"/>
              </a:ext>
            </a:extLst>
          </p:cNvPr>
          <p:cNvSpPr txBox="1"/>
          <p:nvPr/>
        </p:nvSpPr>
        <p:spPr>
          <a:xfrm>
            <a:off x="19060392" y="19551410"/>
            <a:ext cx="109408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/>
              <a:t> Sugestão de imagem. Deve-se inserir a fonte de origem. </a:t>
            </a:r>
          </a:p>
        </p:txBody>
      </p:sp>
    </p:spTree>
    <p:extLst>
      <p:ext uri="{BB962C8B-B14F-4D97-AF65-F5344CB8AC3E}">
        <p14:creationId xmlns:p14="http://schemas.microsoft.com/office/powerpoint/2010/main" val="2577462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158</TotalTime>
  <Words>661</Words>
  <Application>Microsoft Office PowerPoint</Application>
  <PresentationFormat>Personalizar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TÍTULO DA PESQUISA: Subtítulo da Pesquisa; Sugestão: fonte 72 pt ou maior. Modelo configurado p/90x120 cm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LARA THAIS APARECIDA DE SOUZA</dc:creator>
  <cp:lastModifiedBy>LARA THAIS APARECIDA DE SOUZA</cp:lastModifiedBy>
  <cp:revision>12</cp:revision>
  <dcterms:created xsi:type="dcterms:W3CDTF">2025-10-14T16:28:21Z</dcterms:created>
  <dcterms:modified xsi:type="dcterms:W3CDTF">2025-10-29T21:00:48Z</dcterms:modified>
</cp:coreProperties>
</file>