
<file path=[Content_Types].xml><?xml version="1.0" encoding="utf-8"?>
<Types xmlns="http://schemas.openxmlformats.org/package/2006/content-types">
  <Default ContentType="application/vnd.openxmlformats-officedocument.vmlDrawing" Extension="vml"/>
  <Default ContentType="application/x-fontdata" Extension="fntdata"/>
  <Default ContentType="application/xml" Extension="xml"/>
  <Default ContentType="image/png" Extension="png"/>
  <Default ContentType="application/vnd.ms-excel" Extension="xls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excel" PartName="/ppt/embeddings/Microsoft_Excel_Sheet1.xls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36002900" cx="30603825"/>
  <p:notesSz cx="9144000" cy="6858000"/>
  <p:embeddedFontLst>
    <p:embeddedFont>
      <p:font typeface="Arial Black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GoogleSlidesCustomDataVersion2">
      <go:slidesCustomData xmlns:go="http://customooxmlschemas.google.com/" r:id="rId9" roundtripDataSignature="AMtx7miJUjVk11BZIOANGUzSC9XlhATI1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ArialBlack-regular.fntdata"/></Relationships>
</file>

<file path=ppt/drawings/_rels/vmlDrawing1.v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 txBox="1"/>
          <p:nvPr>
            <p:ph idx="2" type="hdr"/>
          </p:nvPr>
        </p:nvSpPr>
        <p:spPr>
          <a:xfrm>
            <a:off x="0" y="0"/>
            <a:ext cx="3960812" cy="34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 txBox="1"/>
          <p:nvPr>
            <p:ph idx="10" type="dt"/>
          </p:nvPr>
        </p:nvSpPr>
        <p:spPr>
          <a:xfrm>
            <a:off x="5181600" y="0"/>
            <a:ext cx="3960812" cy="34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" name="Google Shape;6;n"/>
          <p:cNvSpPr/>
          <p:nvPr>
            <p:ph idx="3" type="sldImg"/>
          </p:nvPr>
        </p:nvSpPr>
        <p:spPr>
          <a:xfrm>
            <a:off x="3479800" y="-16246475"/>
            <a:ext cx="2182812" cy="360918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" name="Google Shape;7;n"/>
          <p:cNvSpPr txBox="1"/>
          <p:nvPr>
            <p:ph idx="1" type="body"/>
          </p:nvPr>
        </p:nvSpPr>
        <p:spPr>
          <a:xfrm>
            <a:off x="1219200" y="3257550"/>
            <a:ext cx="6704012" cy="308451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6515100"/>
            <a:ext cx="3960812" cy="3413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5181600" y="6515100"/>
            <a:ext cx="3960812" cy="3413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pt-BR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1219200" y="3257550"/>
            <a:ext cx="6704012" cy="308451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/>
          <p:nvPr>
            <p:ph idx="2" type="sldImg"/>
          </p:nvPr>
        </p:nvSpPr>
        <p:spPr>
          <a:xfrm>
            <a:off x="3479800" y="-16246475"/>
            <a:ext cx="2182812" cy="360918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97a4439446_10_0:notes"/>
          <p:cNvSpPr/>
          <p:nvPr>
            <p:ph idx="2" type="sldImg"/>
          </p:nvPr>
        </p:nvSpPr>
        <p:spPr>
          <a:xfrm>
            <a:off x="3479800" y="-16246475"/>
            <a:ext cx="2182800" cy="36091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8" name="Google Shape;128;g297a4439446_10_0:notes"/>
          <p:cNvSpPr txBox="1"/>
          <p:nvPr>
            <p:ph idx="1" type="body"/>
          </p:nvPr>
        </p:nvSpPr>
        <p:spPr>
          <a:xfrm>
            <a:off x="1219200" y="3257550"/>
            <a:ext cx="6704100" cy="30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9" name="Google Shape;129;g297a4439446_10_0:notes"/>
          <p:cNvSpPr txBox="1"/>
          <p:nvPr>
            <p:ph idx="12" type="sldNum"/>
          </p:nvPr>
        </p:nvSpPr>
        <p:spPr>
          <a:xfrm>
            <a:off x="5181600" y="6515100"/>
            <a:ext cx="3960900" cy="34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pt-BR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idx="10" type="dt"/>
          </p:nvPr>
        </p:nvSpPr>
        <p:spPr>
          <a:xfrm>
            <a:off x="22844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1" type="ftr"/>
          </p:nvPr>
        </p:nvSpPr>
        <p:spPr>
          <a:xfrm>
            <a:off x="10467975" y="32800925"/>
            <a:ext cx="9666287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219440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>
            <a:off x="2417763" y="23134638"/>
            <a:ext cx="26012775" cy="7151687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>
            <a:off x="2417763" y="15259050"/>
            <a:ext cx="26012775" cy="7875588"/>
          </a:xfrm>
          <a:prstGeom prst="rect">
            <a:avLst/>
          </a:prstGeom>
          <a:noFill/>
          <a:ln>
            <a:noFill/>
          </a:ln>
        </p:spPr>
        <p:txBody>
          <a:bodyPr anchorCtr="0" anchor="b" bIns="207700" lIns="415425" spcFirstLastPara="1" rIns="415425" wrap="square" tIns="207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2000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3125"/>
              </a:spcBef>
              <a:spcAft>
                <a:spcPts val="0"/>
              </a:spcAft>
              <a:buSzPts val="1800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SzPts val="1600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400"/>
            </a:lvl5pPr>
            <a:lvl6pPr indent="-228600" lvl="5" marL="27432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400"/>
            </a:lvl6pPr>
            <a:lvl7pPr indent="-228600" lvl="6" marL="32004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400"/>
            </a:lvl7pPr>
            <a:lvl8pPr indent="-228600" lvl="7" marL="36576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400"/>
            </a:lvl8pPr>
            <a:lvl9pPr indent="-228600" lvl="8" marL="4114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22844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10467975" y="32800925"/>
            <a:ext cx="9666287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219440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ctrTitle"/>
          </p:nvPr>
        </p:nvSpPr>
        <p:spPr>
          <a:xfrm>
            <a:off x="2295525" y="11183938"/>
            <a:ext cx="26012775" cy="7716837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subTitle"/>
          </p:nvPr>
        </p:nvSpPr>
        <p:spPr>
          <a:xfrm>
            <a:off x="4591050" y="20400963"/>
            <a:ext cx="21421725" cy="92011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ctr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200"/>
              <a:buNone/>
              <a:defRPr/>
            </a:lvl1pPr>
            <a:lvl2pPr lvl="1" algn="ctr">
              <a:lnSpc>
                <a:spcPct val="100000"/>
              </a:lnSpc>
              <a:spcBef>
                <a:spcPts val="3125"/>
              </a:spcBef>
              <a:spcAft>
                <a:spcPts val="0"/>
              </a:spcAft>
              <a:buSzPts val="12500"/>
              <a:buNone/>
              <a:defRPr/>
            </a:lvl2pPr>
            <a:lvl3pPr lvl="2" algn="ctr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SzPts val="10800"/>
              <a:buNone/>
              <a:defRPr/>
            </a:lvl3pPr>
            <a:lvl4pPr lvl="3" algn="ctr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200"/>
              <a:buNone/>
              <a:defRPr/>
            </a:lvl4pPr>
            <a:lvl5pPr lvl="4" algn="ctr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200"/>
              <a:buNone/>
              <a:defRPr/>
            </a:lvl5pPr>
            <a:lvl6pPr lvl="5" algn="ctr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200"/>
              <a:buNone/>
              <a:defRPr/>
            </a:lvl6pPr>
            <a:lvl7pPr lvl="6" algn="ctr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200"/>
              <a:buNone/>
              <a:defRPr/>
            </a:lvl7pPr>
            <a:lvl8pPr lvl="7" algn="ctr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200"/>
              <a:buNone/>
              <a:defRPr/>
            </a:lvl8pPr>
            <a:lvl9pPr lvl="8" algn="ctr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2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22844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10467975" y="32800925"/>
            <a:ext cx="9666287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219440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2"/>
          <p:cNvSpPr txBox="1"/>
          <p:nvPr>
            <p:ph type="title"/>
          </p:nvPr>
        </p:nvSpPr>
        <p:spPr>
          <a:xfrm>
            <a:off x="2284412" y="1400175"/>
            <a:ext cx="26033412" cy="9604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" type="body"/>
          </p:nvPr>
        </p:nvSpPr>
        <p:spPr>
          <a:xfrm>
            <a:off x="2284412" y="10398125"/>
            <a:ext cx="26033412" cy="216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125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800"/>
              <a:buChar char="»"/>
              <a:defRPr/>
            </a:lvl5pPr>
            <a:lvl6pPr indent="-228600" lvl="5" marL="27432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0" type="dt"/>
          </p:nvPr>
        </p:nvSpPr>
        <p:spPr>
          <a:xfrm>
            <a:off x="22844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1" type="ftr"/>
          </p:nvPr>
        </p:nvSpPr>
        <p:spPr>
          <a:xfrm>
            <a:off x="10467975" y="32800925"/>
            <a:ext cx="9666287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2" type="sldNum"/>
          </p:nvPr>
        </p:nvSpPr>
        <p:spPr>
          <a:xfrm>
            <a:off x="219440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title"/>
          </p:nvPr>
        </p:nvSpPr>
        <p:spPr>
          <a:xfrm rot="5400000">
            <a:off x="9763919" y="13446919"/>
            <a:ext cx="30600650" cy="6507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 rot="5400000">
            <a:off x="-3328987" y="7013575"/>
            <a:ext cx="30600650" cy="193738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125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800"/>
              <a:buChar char="»"/>
              <a:defRPr/>
            </a:lvl5pPr>
            <a:lvl6pPr indent="-228600" lvl="5" marL="27432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0" type="dt"/>
          </p:nvPr>
        </p:nvSpPr>
        <p:spPr>
          <a:xfrm>
            <a:off x="22844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1" type="ftr"/>
          </p:nvPr>
        </p:nvSpPr>
        <p:spPr>
          <a:xfrm>
            <a:off x="10467975" y="32800925"/>
            <a:ext cx="9666287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219440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title"/>
          </p:nvPr>
        </p:nvSpPr>
        <p:spPr>
          <a:xfrm>
            <a:off x="2284412" y="1400175"/>
            <a:ext cx="26033412" cy="9604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 rot="5400000">
            <a:off x="4499768" y="8182769"/>
            <a:ext cx="21602700" cy="2603341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125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800"/>
              <a:buChar char="»"/>
              <a:defRPr/>
            </a:lvl5pPr>
            <a:lvl6pPr indent="-228600" lvl="5" marL="27432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>
            <a:off x="22844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>
            <a:off x="10467975" y="32800925"/>
            <a:ext cx="9666287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219440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5999163" y="25201563"/>
            <a:ext cx="18361025" cy="2974975"/>
          </a:xfrm>
          <a:prstGeom prst="rect">
            <a:avLst/>
          </a:prstGeom>
          <a:noFill/>
          <a:ln>
            <a:noFill/>
          </a:ln>
        </p:spPr>
        <p:txBody>
          <a:bodyPr anchorCtr="0" anchor="b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/>
          <p:nvPr>
            <p:ph idx="2" type="pic"/>
          </p:nvPr>
        </p:nvSpPr>
        <p:spPr>
          <a:xfrm>
            <a:off x="5999163" y="3216275"/>
            <a:ext cx="18361025" cy="21602700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5999163" y="28176538"/>
            <a:ext cx="18361025" cy="4225925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3125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22844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10467975" y="32800925"/>
            <a:ext cx="9666287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219440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1530350" y="1433513"/>
            <a:ext cx="10067925" cy="6100762"/>
          </a:xfrm>
          <a:prstGeom prst="rect">
            <a:avLst/>
          </a:prstGeom>
          <a:noFill/>
          <a:ln>
            <a:noFill/>
          </a:ln>
        </p:spPr>
        <p:txBody>
          <a:bodyPr anchorCtr="0" anchor="b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" type="body"/>
          </p:nvPr>
        </p:nvSpPr>
        <p:spPr>
          <a:xfrm>
            <a:off x="11964988" y="1433513"/>
            <a:ext cx="17108487" cy="307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3125"/>
              </a:spcBef>
              <a:spcAft>
                <a:spcPts val="0"/>
              </a:spcAft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2000"/>
              <a:buChar char="»"/>
              <a:defRPr sz="2000"/>
            </a:lvl5pPr>
            <a:lvl6pPr indent="-228600" lvl="5" marL="27432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2000"/>
            </a:lvl6pPr>
            <a:lvl7pPr indent="-228600" lvl="6" marL="32004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2000"/>
            </a:lvl7pPr>
            <a:lvl8pPr indent="-228600" lvl="7" marL="36576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2000"/>
            </a:lvl8pPr>
            <a:lvl9pPr indent="-228600" lvl="8" marL="4114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/>
        </p:txBody>
      </p:sp>
      <p:sp>
        <p:nvSpPr>
          <p:cNvPr id="48" name="Google Shape;48;p7"/>
          <p:cNvSpPr txBox="1"/>
          <p:nvPr>
            <p:ph idx="2" type="body"/>
          </p:nvPr>
        </p:nvSpPr>
        <p:spPr>
          <a:xfrm>
            <a:off x="1530350" y="7534275"/>
            <a:ext cx="10067925" cy="24626888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3125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49" name="Google Shape;49;p7"/>
          <p:cNvSpPr txBox="1"/>
          <p:nvPr>
            <p:ph idx="10" type="dt"/>
          </p:nvPr>
        </p:nvSpPr>
        <p:spPr>
          <a:xfrm>
            <a:off x="22844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1" type="ftr"/>
          </p:nvPr>
        </p:nvSpPr>
        <p:spPr>
          <a:xfrm>
            <a:off x="10467975" y="32800925"/>
            <a:ext cx="9666287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2" type="sldNum"/>
          </p:nvPr>
        </p:nvSpPr>
        <p:spPr>
          <a:xfrm>
            <a:off x="219440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type="title"/>
          </p:nvPr>
        </p:nvSpPr>
        <p:spPr>
          <a:xfrm>
            <a:off x="2284412" y="1400175"/>
            <a:ext cx="26033412" cy="9604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0" type="dt"/>
          </p:nvPr>
        </p:nvSpPr>
        <p:spPr>
          <a:xfrm>
            <a:off x="22844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10467975" y="32800925"/>
            <a:ext cx="9666287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219440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type="title"/>
          </p:nvPr>
        </p:nvSpPr>
        <p:spPr>
          <a:xfrm>
            <a:off x="1530350" y="1441450"/>
            <a:ext cx="27543125" cy="6000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" type="body"/>
          </p:nvPr>
        </p:nvSpPr>
        <p:spPr>
          <a:xfrm>
            <a:off x="1530350" y="8059738"/>
            <a:ext cx="13522325" cy="3357562"/>
          </a:xfrm>
          <a:prstGeom prst="rect">
            <a:avLst/>
          </a:prstGeom>
          <a:noFill/>
          <a:ln>
            <a:noFill/>
          </a:ln>
        </p:spPr>
        <p:txBody>
          <a:bodyPr anchorCtr="0" anchor="b" bIns="207700" lIns="415425" spcFirstLastPara="1" rIns="415425" wrap="square" tIns="207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3125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0" name="Google Shape;60;p9"/>
          <p:cNvSpPr txBox="1"/>
          <p:nvPr>
            <p:ph idx="2" type="body"/>
          </p:nvPr>
        </p:nvSpPr>
        <p:spPr>
          <a:xfrm>
            <a:off x="1530350" y="11417300"/>
            <a:ext cx="13522325" cy="20743863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3125"/>
              </a:spcBef>
              <a:spcAft>
                <a:spcPts val="0"/>
              </a:spcAft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600"/>
              <a:buChar char="»"/>
              <a:defRPr sz="1600"/>
            </a:lvl5pPr>
            <a:lvl6pPr indent="-228600" lvl="5" marL="27432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600"/>
            </a:lvl6pPr>
            <a:lvl7pPr indent="-228600" lvl="6" marL="32004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600"/>
            </a:lvl7pPr>
            <a:lvl8pPr indent="-228600" lvl="7" marL="36576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600"/>
            </a:lvl8pPr>
            <a:lvl9pPr indent="-228600" lvl="8" marL="4114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/>
        </p:txBody>
      </p:sp>
      <p:sp>
        <p:nvSpPr>
          <p:cNvPr id="61" name="Google Shape;61;p9"/>
          <p:cNvSpPr txBox="1"/>
          <p:nvPr>
            <p:ph idx="3" type="body"/>
          </p:nvPr>
        </p:nvSpPr>
        <p:spPr>
          <a:xfrm>
            <a:off x="15546388" y="8059738"/>
            <a:ext cx="13527087" cy="3357562"/>
          </a:xfrm>
          <a:prstGeom prst="rect">
            <a:avLst/>
          </a:prstGeom>
          <a:noFill/>
          <a:ln>
            <a:noFill/>
          </a:ln>
        </p:spPr>
        <p:txBody>
          <a:bodyPr anchorCtr="0" anchor="b" bIns="207700" lIns="415425" spcFirstLastPara="1" rIns="415425" wrap="square" tIns="207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3125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2" name="Google Shape;62;p9"/>
          <p:cNvSpPr txBox="1"/>
          <p:nvPr>
            <p:ph idx="4" type="body"/>
          </p:nvPr>
        </p:nvSpPr>
        <p:spPr>
          <a:xfrm>
            <a:off x="15546388" y="11417300"/>
            <a:ext cx="13527087" cy="20743863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3125"/>
              </a:spcBef>
              <a:spcAft>
                <a:spcPts val="0"/>
              </a:spcAft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600"/>
              <a:buChar char="»"/>
              <a:defRPr sz="1600"/>
            </a:lvl5pPr>
            <a:lvl6pPr indent="-228600" lvl="5" marL="27432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600"/>
            </a:lvl6pPr>
            <a:lvl7pPr indent="-228600" lvl="6" marL="32004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600"/>
            </a:lvl7pPr>
            <a:lvl8pPr indent="-228600" lvl="7" marL="36576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600"/>
            </a:lvl8pPr>
            <a:lvl9pPr indent="-228600" lvl="8" marL="4114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22844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10467975" y="32800925"/>
            <a:ext cx="9666287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219440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2284412" y="1400175"/>
            <a:ext cx="26033412" cy="9604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2284413" y="10398125"/>
            <a:ext cx="12939712" cy="216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3125"/>
              </a:spcBef>
              <a:spcAft>
                <a:spcPts val="0"/>
              </a:spcAft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800"/>
              <a:buChar char="»"/>
              <a:defRPr sz="1800"/>
            </a:lvl5pPr>
            <a:lvl6pPr indent="-228600" lvl="5" marL="27432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Google Shape;69;p10"/>
          <p:cNvSpPr txBox="1"/>
          <p:nvPr>
            <p:ph idx="2" type="body"/>
          </p:nvPr>
        </p:nvSpPr>
        <p:spPr>
          <a:xfrm>
            <a:off x="15376525" y="10398125"/>
            <a:ext cx="12941300" cy="216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3125"/>
              </a:spcBef>
              <a:spcAft>
                <a:spcPts val="0"/>
              </a:spcAft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800"/>
              <a:buChar char="»"/>
              <a:defRPr sz="1800"/>
            </a:lvl5pPr>
            <a:lvl6pPr indent="-228600" lvl="5" marL="27432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22844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10467975" y="32800925"/>
            <a:ext cx="9666287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219440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2284412" y="1400175"/>
            <a:ext cx="26033412" cy="9604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1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1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1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1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1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1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1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1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1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2284412" y="10398125"/>
            <a:ext cx="26033412" cy="216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-1130300" lvl="0" marL="457200" marR="0" rtl="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Clr>
                <a:srgbClr val="000000"/>
              </a:buClr>
              <a:buSzPts val="14200"/>
              <a:buFont typeface="Times New Roman"/>
              <a:buChar char="•"/>
              <a:defRPr b="0" i="0" sz="14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022350" lvl="1" marL="914400" marR="0" rtl="0" algn="l">
              <a:lnSpc>
                <a:spcPct val="100000"/>
              </a:lnSpc>
              <a:spcBef>
                <a:spcPts val="3125"/>
              </a:spcBef>
              <a:spcAft>
                <a:spcPts val="0"/>
              </a:spcAft>
              <a:buClr>
                <a:srgbClr val="000000"/>
              </a:buClr>
              <a:buSzPts val="12500"/>
              <a:buFont typeface="Times New Roman"/>
              <a:buChar char="–"/>
              <a:defRPr b="0" i="0" sz="12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914400" lvl="2" marL="1371600" marR="0" rtl="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Clr>
                <a:srgbClr val="000000"/>
              </a:buClr>
              <a:buSzPts val="10800"/>
              <a:buFont typeface="Times New Roman"/>
              <a:buChar char="•"/>
              <a:defRPr b="0" i="0" sz="10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812800" lvl="3" marL="1828800" marR="0" rtl="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9200"/>
              <a:buFont typeface="Times New Roman"/>
              <a:buChar char="–"/>
              <a:defRPr b="0" i="0" sz="9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812800" lvl="4" marL="2286000" marR="0" rtl="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9200"/>
              <a:buFont typeface="Times New Roman"/>
              <a:buChar char="»"/>
              <a:defRPr b="0" i="0" sz="9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22844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10467975" y="32800925"/>
            <a:ext cx="9666287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21944012" y="32800925"/>
            <a:ext cx="6373812" cy="2405062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700"/>
              <a:buFont typeface="Times New Roman"/>
              <a:buNone/>
              <a:defRPr b="0" i="0" sz="6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vmlDrawing" Target="../drawings/vmlDrawing1.v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oleObject" Target="../embeddings/Microsoft_Excel_Sheet1.xls"/><Relationship Id="rId7" Type="http://schemas.openxmlformats.org/officeDocument/2006/relationships/oleObject" Target="../embeddings/Microsoft_Excel_Sheet1.xls"/><Relationship Id="rId8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841375" y="1079500"/>
            <a:ext cx="28844875" cy="33916937"/>
          </a:xfrm>
          <a:prstGeom prst="rect">
            <a:avLst/>
          </a:prstGeom>
          <a:noFill/>
          <a:ln cap="flat" cmpd="sng" w="165225">
            <a:solidFill>
              <a:srgbClr val="33339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458787" y="792162"/>
            <a:ext cx="29610050" cy="34563050"/>
          </a:xfrm>
          <a:prstGeom prst="rect">
            <a:avLst/>
          </a:prstGeom>
          <a:noFill/>
          <a:ln cap="flat" cmpd="sng" w="190425">
            <a:solidFill>
              <a:srgbClr val="008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31912" y="1439862"/>
            <a:ext cx="5048250" cy="20510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 txBox="1"/>
          <p:nvPr/>
        </p:nvSpPr>
        <p:spPr>
          <a:xfrm>
            <a:off x="6948475" y="942075"/>
            <a:ext cx="20026200" cy="28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8806"/>
              </a:buClr>
              <a:buSzPts val="8800"/>
              <a:buFont typeface="Calibri"/>
              <a:buNone/>
            </a:pPr>
            <a:r>
              <a:rPr b="1" lang="pt-BR" sz="8800">
                <a:solidFill>
                  <a:srgbClr val="0C8806"/>
                </a:solidFill>
                <a:latin typeface="Calibri"/>
                <a:ea typeface="Calibri"/>
                <a:cs typeface="Calibri"/>
                <a:sym typeface="Calibri"/>
              </a:rPr>
              <a:t>XX Congresso de Extensão</a:t>
            </a:r>
            <a:endParaRPr b="1" sz="8800">
              <a:solidFill>
                <a:srgbClr val="0C880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8806"/>
              </a:buClr>
              <a:buSzPts val="8800"/>
              <a:buFont typeface="Calibri"/>
              <a:buNone/>
            </a:pPr>
            <a:r>
              <a:rPr b="1" lang="pt-BR" sz="8800">
                <a:solidFill>
                  <a:srgbClr val="0C8806"/>
                </a:solidFill>
                <a:latin typeface="Calibri"/>
                <a:ea typeface="Calibri"/>
                <a:cs typeface="Calibri"/>
                <a:sym typeface="Calibri"/>
              </a:rPr>
              <a:t>Título de Trabalho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"/>
          <p:cNvCxnSpPr/>
          <p:nvPr/>
        </p:nvCxnSpPr>
        <p:spPr>
          <a:xfrm>
            <a:off x="6732587" y="1477962"/>
            <a:ext cx="0" cy="2193925"/>
          </a:xfrm>
          <a:prstGeom prst="straightConnector1">
            <a:avLst/>
          </a:prstGeom>
          <a:noFill/>
          <a:ln cap="flat" cmpd="sng" w="9525">
            <a:solidFill>
              <a:srgbClr val="A5DEC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4" name="Google Shape;94;p1"/>
          <p:cNvSpPr/>
          <p:nvPr/>
        </p:nvSpPr>
        <p:spPr>
          <a:xfrm>
            <a:off x="1620392" y="6552184"/>
            <a:ext cx="13465620" cy="1080120"/>
          </a:xfrm>
          <a:prstGeom prst="rect">
            <a:avLst/>
          </a:prstGeom>
          <a:solidFill>
            <a:srgbClr val="0C880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Times New Roman"/>
              <a:buNone/>
            </a:pPr>
            <a:r>
              <a:rPr b="1" i="0" lang="pt-BR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429125" y="3767137"/>
            <a:ext cx="22178962" cy="3232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3600"/>
              <a:buFont typeface="Calibri"/>
              <a:buNone/>
            </a:pPr>
            <a:r>
              <a:rPr b="1" i="0" lang="pt-BR" sz="3600" u="sng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AUTOR 1</a:t>
            </a:r>
            <a:r>
              <a:rPr b="1" baseline="30000" i="0" lang="pt-BR" sz="3600" u="sng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1" i="0" lang="pt-BR" sz="36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; ORIENTADOR(A)</a:t>
            </a:r>
            <a:r>
              <a:rPr b="1" baseline="30000" i="0" lang="pt-BR" sz="36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1" i="0" lang="pt-BR" sz="36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; AUTOR 3</a:t>
            </a:r>
            <a:r>
              <a:rPr b="1" baseline="30000" i="0" lang="pt-BR" sz="36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b="1" i="0" lang="pt-BR" sz="36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; AUTOR 4</a:t>
            </a:r>
            <a:r>
              <a:rPr b="1" baseline="30000" i="0" lang="pt-BR" sz="36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="1" i="0" lang="pt-BR" sz="36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; AUTOR 5</a:t>
            </a:r>
            <a:r>
              <a:rPr b="1" baseline="30000" i="0" lang="pt-BR" sz="36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b="1" i="0" lang="pt-BR" sz="36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; AUTOR 6</a:t>
            </a:r>
            <a:r>
              <a:rPr b="1" baseline="30000" i="0" lang="pt-BR" sz="36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2800"/>
              <a:buFont typeface="Calibri"/>
              <a:buNone/>
            </a:pPr>
            <a:r>
              <a:rPr b="0" baseline="30000" i="0" lang="pt-BR" sz="28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0" i="0" lang="pt-BR" sz="28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 Graduando do curso de Bacharelado/Licenciatura em XXXXXXX SIGLA DEPARTAMENTO/ SIGLA UNIDADE ACADÊMICA/ UFLA | </a:t>
            </a:r>
            <a:r>
              <a:rPr b="1" i="0" lang="pt-BR" sz="28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e-mail institucional</a:t>
            </a:r>
            <a:endParaRPr b="1" i="0" sz="2800" u="none" cap="none" strike="noStrike">
              <a:solidFill>
                <a:srgbClr val="2626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2800"/>
              <a:buFont typeface="Calibri"/>
              <a:buNone/>
            </a:pPr>
            <a:r>
              <a:rPr b="0" baseline="30000" i="0" lang="pt-BR" sz="28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b="0" i="0" lang="pt-BR" sz="28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Docente/Cargo no Departamento XXXXX SIGLA UNIDADE ACADÊMICA/ UFLA  | </a:t>
            </a:r>
            <a:r>
              <a:rPr b="1" i="0" lang="pt-BR" sz="28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e-mail institucional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2800"/>
              <a:buFont typeface="Calibri"/>
              <a:buNone/>
            </a:pPr>
            <a:r>
              <a:rPr b="0" baseline="30000" i="0" lang="pt-BR" sz="28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b="0" i="0" lang="pt-BR" sz="28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 Graduando do curso de Bacharelado/Licenciatura em XXXXXXX SIGLA DEPARTAMENTO/ SIGLA UNIDADE ACADÊMICA/ UFLA | </a:t>
            </a:r>
            <a:r>
              <a:rPr b="1" i="0" lang="pt-BR" sz="28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e-mail institucional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2800"/>
              <a:buFont typeface="Calibri"/>
              <a:buNone/>
            </a:pPr>
            <a:r>
              <a:rPr b="0" baseline="30000" i="0" lang="pt-BR" sz="28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="0" i="0" lang="pt-BR" sz="28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 Graduando do curso de Bacharelado/Licenciatura em XXXXXXX SIGLA DEPARTAMENTO/ SIGLA UNIDADE ACADÊMICA/ UFLA | </a:t>
            </a:r>
            <a:r>
              <a:rPr b="1" i="0" lang="pt-BR" sz="28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e-mail institucional</a:t>
            </a:r>
            <a:endParaRPr b="1" i="0" sz="2800" u="none" cap="none" strike="noStrike">
              <a:solidFill>
                <a:srgbClr val="2626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99"/>
              </a:buClr>
              <a:buSzPts val="2800"/>
              <a:buFont typeface="Calibri"/>
              <a:buNone/>
            </a:pPr>
            <a:r>
              <a:rPr b="0" baseline="30000" i="0" lang="pt-BR" sz="28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b="0" i="0" lang="pt-BR" sz="28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 Graduando do curso de Bacharelado/Licenciatura em XXXXXXX SIGLA DEPARTAMENTO/ SIGLA UNIDADE ACADÊMICA/ UFLA | </a:t>
            </a:r>
            <a:r>
              <a:rPr b="1" i="0" lang="pt-BR" sz="2800" u="none" cap="none" strike="noStrike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e-mail institucional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rgbClr val="2626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5949984" y="6552184"/>
            <a:ext cx="13177464" cy="1080120"/>
          </a:xfrm>
          <a:prstGeom prst="rect">
            <a:avLst/>
          </a:prstGeom>
          <a:solidFill>
            <a:srgbClr val="0C880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Times New Roman"/>
              <a:buNone/>
            </a:pPr>
            <a:r>
              <a:rPr b="1" i="0" lang="pt-BR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RESULTADOS E DISCUSSÃO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620837" y="7632700"/>
            <a:ext cx="13642975" cy="1216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b="0" i="0" lang="pt-BR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b="0" i="0" lang="pt-BR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Escreva aqui a introdução do seu trabalho.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1620837" y="16490231"/>
            <a:ext cx="13465175" cy="1079612"/>
          </a:xfrm>
          <a:prstGeom prst="rect">
            <a:avLst/>
          </a:prstGeom>
          <a:solidFill>
            <a:srgbClr val="0C880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Times New Roman"/>
              <a:buNone/>
            </a:pPr>
            <a:r>
              <a:rPr b="1" i="0" lang="pt-BR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620837" y="17570450"/>
            <a:ext cx="13465175" cy="1277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pt-BR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pt-BR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Descreva aqui qual foi o objetivo.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1620392" y="21148310"/>
            <a:ext cx="13465620" cy="1080120"/>
          </a:xfrm>
          <a:prstGeom prst="rect">
            <a:avLst/>
          </a:prstGeom>
          <a:solidFill>
            <a:srgbClr val="0C880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Times New Roman"/>
              <a:buNone/>
            </a:pPr>
            <a:r>
              <a:rPr b="1" i="0" lang="pt-BR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PROCEDIMENTOS METODOLÓGICOS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7453312" y="22120225"/>
            <a:ext cx="7632700" cy="3846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0" i="0" lang="pt-BR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b="0" i="0" lang="pt-BR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Descreva quais foram os procedimentos metodológicos utilizados para realizar o projeto.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b="0" i="0" lang="pt-BR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Nos procedimentos metodológicos é possível deixar claro como o projeto articulou extensão, ensino e pesquisa.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15949984" y="23252436"/>
            <a:ext cx="13177464" cy="1080120"/>
          </a:xfrm>
          <a:prstGeom prst="rect">
            <a:avLst/>
          </a:prstGeom>
          <a:solidFill>
            <a:srgbClr val="0C880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Times New Roman"/>
              <a:buNone/>
            </a:pPr>
            <a:r>
              <a:rPr b="1" i="0" lang="pt-BR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CONSIDERAÇÕES FINAIS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5933737" y="24049037"/>
            <a:ext cx="13193712" cy="3338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pt-BR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0" i="0" lang="pt-BR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b="0" i="0" lang="pt-BR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 considerações finais você pode ressaltar as contribuições de seu projeto para o desenvolvimento da literatura. Também pode apontar as limitações enfrentadas no projeto. Além disto é possível falar se o projeto terá continuidade ou sugerir ações que podem ser desenvolvidas a partir da experiência relatada.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16021050" y="31899000"/>
            <a:ext cx="13106398" cy="1080120"/>
          </a:xfrm>
          <a:prstGeom prst="rect">
            <a:avLst/>
          </a:prstGeom>
          <a:solidFill>
            <a:srgbClr val="0C880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Times New Roman"/>
              <a:buNone/>
            </a:pPr>
            <a:r>
              <a:rPr b="1" i="0" lang="pt-BR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FOMENTO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1630362" y="30353000"/>
            <a:ext cx="13455650" cy="1584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Calibri"/>
              <a:buNone/>
            </a:pPr>
            <a:r>
              <a:rPr b="0" i="0" lang="pt-BR" sz="3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Você pode dividir os parágrafos em caixas de textos para distribuir imagens e textos ao longo do trabalho</a:t>
            </a:r>
            <a:r>
              <a:rPr b="0" i="0" lang="pt-BR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t/>
            </a:r>
            <a:endParaRPr b="0" i="0" sz="3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15933737" y="7610475"/>
            <a:ext cx="13193712" cy="2416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b="0" i="0" lang="pt-BR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b="0" i="0" lang="pt-BR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Apresente os resultados de seu projeto.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Times New Roman"/>
              <a:buNone/>
            </a:pPr>
            <a:r>
              <a:t/>
            </a:r>
            <a:endParaRPr b="0" i="0" sz="3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b="0" i="0" lang="pt-BR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Você pode destacar informações quantitativas com números maiores.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" name="Google Shape;107;p1"/>
          <p:cNvGrpSpPr/>
          <p:nvPr/>
        </p:nvGrpSpPr>
        <p:grpSpPr>
          <a:xfrm>
            <a:off x="15359062" y="10169525"/>
            <a:ext cx="8963025" cy="3832225"/>
            <a:chOff x="15987354" y="13046280"/>
            <a:chExt cx="8963367" cy="3833716"/>
          </a:xfrm>
        </p:grpSpPr>
        <p:sp>
          <p:nvSpPr>
            <p:cNvPr id="108" name="Google Shape;108;p1"/>
            <p:cNvSpPr txBox="1"/>
            <p:nvPr/>
          </p:nvSpPr>
          <p:spPr>
            <a:xfrm>
              <a:off x="17070863" y="13046280"/>
              <a:ext cx="1646301" cy="26470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2946A"/>
                </a:buClr>
                <a:buSzPts val="16600"/>
                <a:buFont typeface="Calibri"/>
                <a:buNone/>
              </a:pPr>
              <a:r>
                <a:rPr b="1" i="0" lang="pt-BR" sz="16600" u="none" cap="none" strike="noStrike">
                  <a:solidFill>
                    <a:srgbClr val="32946A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"/>
            <p:cNvSpPr txBox="1"/>
            <p:nvPr/>
          </p:nvSpPr>
          <p:spPr>
            <a:xfrm>
              <a:off x="20809321" y="13206746"/>
              <a:ext cx="3888432" cy="26468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16600"/>
                <a:buFont typeface="Calibri"/>
                <a:buNone/>
              </a:pPr>
              <a:r>
                <a:rPr b="1" i="0" lang="pt-BR" sz="16600" u="none" cap="none" strike="noStrike">
                  <a:solidFill>
                    <a:srgbClr val="0070C0"/>
                  </a:solidFill>
                  <a:latin typeface="Calibri"/>
                  <a:ea typeface="Calibri"/>
                  <a:cs typeface="Calibri"/>
                  <a:sym typeface="Calibri"/>
                </a:rPr>
                <a:t>290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"/>
            <p:cNvSpPr txBox="1"/>
            <p:nvPr/>
          </p:nvSpPr>
          <p:spPr>
            <a:xfrm>
              <a:off x="15987354" y="15433074"/>
              <a:ext cx="3175121" cy="14469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2946A"/>
                </a:buClr>
                <a:buSzPts val="4400"/>
                <a:buFont typeface="Calibri"/>
                <a:buNone/>
              </a:pPr>
              <a:r>
                <a:rPr b="1" i="0" lang="pt-BR" sz="4400" u="none" cap="none" strike="noStrike">
                  <a:solidFill>
                    <a:srgbClr val="32946A"/>
                  </a:solidFill>
                  <a:latin typeface="Calibri"/>
                  <a:ea typeface="Calibri"/>
                  <a:cs typeface="Calibri"/>
                  <a:sym typeface="Calibri"/>
                </a:rPr>
                <a:t>Edições  realizadas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"/>
            <p:cNvSpPr txBox="1"/>
            <p:nvPr/>
          </p:nvSpPr>
          <p:spPr>
            <a:xfrm>
              <a:off x="19332618" y="15432975"/>
              <a:ext cx="5618103" cy="7696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400"/>
                <a:buFont typeface="Calibri"/>
                <a:buNone/>
              </a:pPr>
              <a:r>
                <a:rPr b="1" i="0" lang="pt-BR" sz="4400" u="none" cap="none" strike="noStrike">
                  <a:solidFill>
                    <a:srgbClr val="0070C0"/>
                  </a:solidFill>
                  <a:latin typeface="Calibri"/>
                  <a:ea typeface="Calibri"/>
                  <a:cs typeface="Calibri"/>
                  <a:sym typeface="Calibri"/>
                </a:rPr>
                <a:t>Pessoas atendidas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2" name="Google Shape;112;p1"/>
          <p:cNvGrpSpPr/>
          <p:nvPr/>
        </p:nvGrpSpPr>
        <p:grpSpPr>
          <a:xfrm>
            <a:off x="24384000" y="10329862"/>
            <a:ext cx="4175125" cy="3675062"/>
            <a:chOff x="24520775" y="13203651"/>
            <a:chExt cx="4174626" cy="3676284"/>
          </a:xfrm>
        </p:grpSpPr>
        <p:sp>
          <p:nvSpPr>
            <p:cNvPr id="113" name="Google Shape;113;p1"/>
            <p:cNvSpPr txBox="1"/>
            <p:nvPr/>
          </p:nvSpPr>
          <p:spPr>
            <a:xfrm>
              <a:off x="25276335" y="13203651"/>
              <a:ext cx="2663507" cy="264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2946A"/>
                </a:buClr>
                <a:buSzPts val="16600"/>
                <a:buFont typeface="Calibri"/>
                <a:buNone/>
              </a:pPr>
              <a:r>
                <a:rPr b="1" i="0" lang="pt-BR" sz="16600" u="none" cap="none" strike="noStrike">
                  <a:solidFill>
                    <a:srgbClr val="32946A"/>
                  </a:solidFill>
                  <a:latin typeface="Calibri"/>
                  <a:ea typeface="Calibri"/>
                  <a:cs typeface="Calibri"/>
                  <a:sym typeface="Calibri"/>
                </a:rPr>
                <a:t>80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"/>
            <p:cNvSpPr txBox="1"/>
            <p:nvPr/>
          </p:nvSpPr>
          <p:spPr>
            <a:xfrm>
              <a:off x="24520775" y="15433037"/>
              <a:ext cx="4174626" cy="14468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2946A"/>
                </a:buClr>
                <a:buSzPts val="4400"/>
                <a:buFont typeface="Calibri"/>
                <a:buNone/>
              </a:pPr>
              <a:r>
                <a:rPr b="1" i="0" lang="pt-BR" sz="4400" u="none" cap="none" strike="noStrike">
                  <a:solidFill>
                    <a:srgbClr val="32946A"/>
                  </a:solidFill>
                  <a:latin typeface="Calibri"/>
                  <a:ea typeface="Calibri"/>
                  <a:cs typeface="Calibri"/>
                  <a:sym typeface="Calibri"/>
                </a:rPr>
                <a:t>Famílias beneficiadas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5" name="Google Shape;115;p1"/>
          <p:cNvSpPr txBox="1"/>
          <p:nvPr/>
        </p:nvSpPr>
        <p:spPr>
          <a:xfrm>
            <a:off x="15898812" y="21148675"/>
            <a:ext cx="13147675" cy="1692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b="0" i="0" lang="pt-BR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b="0" i="0" lang="pt-BR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Você pode discutir como os resultados de seu projeto se assemelham ou não aos resultados de outras ações semelhantes descritas na literatura.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6" name="Google Shape;116;p1"/>
          <p:cNvGrpSpPr/>
          <p:nvPr/>
        </p:nvGrpSpPr>
        <p:grpSpPr>
          <a:xfrm>
            <a:off x="15949612" y="33208912"/>
            <a:ext cx="5390822" cy="1417637"/>
            <a:chOff x="19037845" y="33052507"/>
            <a:chExt cx="5390759" cy="1416434"/>
          </a:xfrm>
        </p:grpSpPr>
        <p:pic>
          <p:nvPicPr>
            <p:cNvPr id="117" name="Google Shape;117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9037845" y="33052507"/>
              <a:ext cx="2655813" cy="141643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8" name="Google Shape;118;p1"/>
            <p:cNvSpPr txBox="1"/>
            <p:nvPr/>
          </p:nvSpPr>
          <p:spPr>
            <a:xfrm>
              <a:off x="21772704" y="33370446"/>
              <a:ext cx="2655900" cy="89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 Black"/>
                <a:buNone/>
              </a:pPr>
              <a:r>
                <a:rPr b="1" i="0" lang="pt-BR" sz="2400" u="none" cap="none" strike="noStrike">
                  <a:solidFill>
                    <a:schemeClr val="dk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PROEEC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i="0" lang="pt-BR" sz="1400" u="none" cap="none" strike="noStrike">
                  <a:solidFill>
                    <a:schemeClr val="dk1"/>
                  </a:solidFill>
                </a:rPr>
                <a:t>Pró-Reitoria de</a:t>
              </a:r>
              <a:endParaRPr i="0" sz="1400" u="none" cap="none" strike="noStrike">
                <a:solidFill>
                  <a:srgbClr val="000000"/>
                </a:solidFill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i="0" lang="pt-BR" sz="1400" u="none" cap="none" strike="noStrike">
                  <a:solidFill>
                    <a:schemeClr val="dk1"/>
                  </a:solidFill>
                </a:rPr>
                <a:t>Extensão, Esporte e Cultura</a:t>
              </a:r>
              <a:endParaRPr i="0" sz="1400" u="none" cap="none" strike="noStrike">
                <a:solidFill>
                  <a:srgbClr val="000000"/>
                </a:solidFill>
              </a:endParaRPr>
            </a:p>
          </p:txBody>
        </p:sp>
      </p:grpSp>
      <p:sp>
        <p:nvSpPr>
          <p:cNvPr id="119" name="Google Shape;119;p1"/>
          <p:cNvSpPr txBox="1"/>
          <p:nvPr/>
        </p:nvSpPr>
        <p:spPr>
          <a:xfrm>
            <a:off x="1630362" y="22609175"/>
            <a:ext cx="5440362" cy="7385050"/>
          </a:xfrm>
          <a:prstGeom prst="rect">
            <a:avLst/>
          </a:prstGeom>
          <a:solidFill>
            <a:srgbClr val="D2D2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0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Você pode utilizar imagens para apresentar aspectos dos procedimentos metodológicos.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15898812" y="13987462"/>
            <a:ext cx="13193712" cy="173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b="0" i="0" lang="pt-BR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</a:pPr>
            <a:r>
              <a:rPr b="0" i="0" lang="pt-BR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informações também podem ser apresentadas com gráficos, tabelas e imagens.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16021050" y="16251237"/>
            <a:ext cx="7075487" cy="4294187"/>
          </a:xfrm>
          <a:prstGeom prst="rect">
            <a:avLst/>
          </a:prstGeom>
          <a:solidFill>
            <a:srgbClr val="D2D2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0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Você pode utilizar imagens para apresentar resultados.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2" name="Google Shape;122;p1"/>
          <p:cNvGraphicFramePr/>
          <p:nvPr/>
        </p:nvGraphicFramePr>
        <p:xfrm>
          <a:off x="22080537" y="15322550"/>
          <a:ext cx="8974137" cy="6848475"/>
        </p:xfrm>
        <a:graphic>
          <a:graphicData uri="http://schemas.openxmlformats.org/presentationml/2006/ole">
            <mc:AlternateContent>
              <mc:Choice Requires="v">
                <p:oleObj r:id="rId6" imgH="6848475" imgW="8974137" progId="Excel.Chart.8" spid="_x0000_s1">
                  <p:embed/>
                </p:oleObj>
              </mc:Choice>
              <mc:Fallback>
                <p:oleObj r:id="rId7" imgH="6848475" imgW="8974137" progId="Excel.Chart.8">
                  <p:embed/>
                  <p:pic>
                    <p:nvPicPr>
                      <p:cNvPr id="122" name="Google Shape;122;p1"/>
                      <p:cNvPicPr preferRelativeResize="0"/>
                      <p:nvPr/>
                    </p:nvPicPr>
                    <p:blipFill rotWithShape="1">
                      <a:blip r:embed="rId8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22080537" y="15322550"/>
                        <a:ext cx="8974137" cy="684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" name="Google Shape;123;p1"/>
          <p:cNvSpPr/>
          <p:nvPr/>
        </p:nvSpPr>
        <p:spPr>
          <a:xfrm>
            <a:off x="15915061" y="27722931"/>
            <a:ext cx="13177464" cy="1080120"/>
          </a:xfrm>
          <a:prstGeom prst="rect">
            <a:avLst/>
          </a:prstGeom>
          <a:solidFill>
            <a:srgbClr val="0C8806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Times New Roman"/>
              <a:buNone/>
            </a:pPr>
            <a:r>
              <a:rPr b="1" i="0" lang="pt-BR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"/>
          <p:cNvSpPr txBox="1"/>
          <p:nvPr/>
        </p:nvSpPr>
        <p:spPr>
          <a:xfrm>
            <a:off x="15898812" y="28519437"/>
            <a:ext cx="13193712" cy="1770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0" i="0" lang="pt-BR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0" i="0" lang="pt-BR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b="0" i="0" lang="pt-BR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Apresente aqui as referências utilizadas no pôster. Lembre-se de seguir as regras de formatação da ABNT.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"/>
          <p:cNvSpPr txBox="1"/>
          <p:nvPr/>
        </p:nvSpPr>
        <p:spPr>
          <a:xfrm>
            <a:off x="21374100" y="33046975"/>
            <a:ext cx="7753500" cy="140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Aqui você deve apresentar os logotipos de instituições de fomento de seu trabalho. Se você é bolsista de extensão e cultura mencione o logo da UFLA e da PROEEC.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97a4439446_10_0"/>
          <p:cNvSpPr txBox="1"/>
          <p:nvPr>
            <p:ph type="title"/>
          </p:nvPr>
        </p:nvSpPr>
        <p:spPr>
          <a:xfrm>
            <a:off x="2284412" y="1400175"/>
            <a:ext cx="26033400" cy="960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7700" lIns="415425" spcFirstLastPara="1" rIns="415425" wrap="square" tIns="207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2" name="Google Shape;132;g297a4439446_10_0"/>
          <p:cNvSpPr txBox="1"/>
          <p:nvPr>
            <p:ph idx="1" type="body"/>
          </p:nvPr>
        </p:nvSpPr>
        <p:spPr>
          <a:xfrm>
            <a:off x="2284412" y="10398125"/>
            <a:ext cx="26033400" cy="216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207700" lIns="415425" spcFirstLastPara="1" rIns="415425" wrap="square" tIns="207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2000-05-11T14:19:16Z</dcterms:created>
  <dc:creator>Anderson e Oneida</dc:creator>
</cp:coreProperties>
</file>